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26"/>
  </p:notesMasterIdLst>
  <p:handoutMasterIdLst>
    <p:handoutMasterId r:id="rId27"/>
  </p:handoutMasterIdLst>
  <p:sldIdLst>
    <p:sldId id="298" r:id="rId4"/>
    <p:sldId id="299" r:id="rId5"/>
    <p:sldId id="319" r:id="rId6"/>
    <p:sldId id="333" r:id="rId7"/>
    <p:sldId id="329" r:id="rId8"/>
    <p:sldId id="328" r:id="rId9"/>
    <p:sldId id="334" r:id="rId10"/>
    <p:sldId id="335" r:id="rId11"/>
    <p:sldId id="336" r:id="rId12"/>
    <p:sldId id="337" r:id="rId13"/>
    <p:sldId id="344" r:id="rId14"/>
    <p:sldId id="345" r:id="rId15"/>
    <p:sldId id="338" r:id="rId16"/>
    <p:sldId id="330" r:id="rId17"/>
    <p:sldId id="339" r:id="rId18"/>
    <p:sldId id="331" r:id="rId19"/>
    <p:sldId id="340" r:id="rId20"/>
    <p:sldId id="341" r:id="rId21"/>
    <p:sldId id="342" r:id="rId22"/>
    <p:sldId id="343" r:id="rId23"/>
    <p:sldId id="314" r:id="rId24"/>
    <p:sldId id="33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5EB39-6C94-4BAA-8C57-39D529F45D0C}" v="128" dt="2025-08-29T19:26:46.766"/>
  </p1510:revLst>
</p1510:revInfo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57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RIDDHI KATHANE" userId="a0ab672cdce47b13" providerId="LiveId" clId="{5195EB39-6C94-4BAA-8C57-39D529F45D0C}"/>
    <pc:docChg chg="undo custSel addSld delSld modSld sldOrd">
      <pc:chgData name="SAMRIDDHI KATHANE" userId="a0ab672cdce47b13" providerId="LiveId" clId="{5195EB39-6C94-4BAA-8C57-39D529F45D0C}" dt="2025-08-29T19:27:33.517" v="1460" actId="47"/>
      <pc:docMkLst>
        <pc:docMk/>
      </pc:docMkLst>
      <pc:sldChg chg="modSp mod">
        <pc:chgData name="SAMRIDDHI KATHANE" userId="a0ab672cdce47b13" providerId="LiveId" clId="{5195EB39-6C94-4BAA-8C57-39D529F45D0C}" dt="2025-08-29T06:20:43.156" v="1429" actId="255"/>
        <pc:sldMkLst>
          <pc:docMk/>
          <pc:sldMk cId="2352708323" sldId="298"/>
        </pc:sldMkLst>
        <pc:spChg chg="mod">
          <ac:chgData name="SAMRIDDHI KATHANE" userId="a0ab672cdce47b13" providerId="LiveId" clId="{5195EB39-6C94-4BAA-8C57-39D529F45D0C}" dt="2025-08-29T06:20:43.156" v="1429" actId="255"/>
          <ac:spMkLst>
            <pc:docMk/>
            <pc:sldMk cId="2352708323" sldId="298"/>
            <ac:spMk id="6" creationId="{9E26165F-7820-1D40-988A-76F18A38F717}"/>
          </ac:spMkLst>
        </pc:spChg>
      </pc:sldChg>
      <pc:sldChg chg="delSp modSp mod">
        <pc:chgData name="SAMRIDDHI KATHANE" userId="a0ab672cdce47b13" providerId="LiveId" clId="{5195EB39-6C94-4BAA-8C57-39D529F45D0C}" dt="2025-08-29T06:02:26.257" v="1388" actId="478"/>
        <pc:sldMkLst>
          <pc:docMk/>
          <pc:sldMk cId="498488638" sldId="299"/>
        </pc:sldMkLst>
        <pc:spChg chg="del">
          <ac:chgData name="SAMRIDDHI KATHANE" userId="a0ab672cdce47b13" providerId="LiveId" clId="{5195EB39-6C94-4BAA-8C57-39D529F45D0C}" dt="2025-08-29T06:02:26.257" v="1388" actId="478"/>
          <ac:spMkLst>
            <pc:docMk/>
            <pc:sldMk cId="498488638" sldId="299"/>
            <ac:spMk id="2" creationId="{24CE9DC1-A2DD-1D43-E9E8-622D407D8B56}"/>
          </ac:spMkLst>
        </pc:spChg>
        <pc:spChg chg="mod">
          <ac:chgData name="SAMRIDDHI KATHANE" userId="a0ab672cdce47b13" providerId="LiveId" clId="{5195EB39-6C94-4BAA-8C57-39D529F45D0C}" dt="2025-08-28T18:31:37.809" v="38" actId="20577"/>
          <ac:spMkLst>
            <pc:docMk/>
            <pc:sldMk cId="498488638" sldId="299"/>
            <ac:spMk id="3" creationId="{09057046-1292-17B2-062A-EE2A2AE8208C}"/>
          </ac:spMkLst>
        </pc:spChg>
        <pc:spChg chg="mod">
          <ac:chgData name="SAMRIDDHI KATHANE" userId="a0ab672cdce47b13" providerId="LiveId" clId="{5195EB39-6C94-4BAA-8C57-39D529F45D0C}" dt="2025-08-28T18:29:48.728" v="2"/>
          <ac:spMkLst>
            <pc:docMk/>
            <pc:sldMk cId="498488638" sldId="299"/>
            <ac:spMk id="14" creationId="{098107D1-B408-CF41-D098-F18F30FB803A}"/>
          </ac:spMkLst>
        </pc:spChg>
      </pc:sldChg>
      <pc:sldChg chg="delSp modSp del mod">
        <pc:chgData name="SAMRIDDHI KATHANE" userId="a0ab672cdce47b13" providerId="LiveId" clId="{5195EB39-6C94-4BAA-8C57-39D529F45D0C}" dt="2025-08-29T19:27:33.517" v="1460" actId="47"/>
        <pc:sldMkLst>
          <pc:docMk/>
          <pc:sldMk cId="2666273713" sldId="309"/>
        </pc:sldMkLst>
        <pc:spChg chg="del mod">
          <ac:chgData name="SAMRIDDHI KATHANE" userId="a0ab672cdce47b13" providerId="LiveId" clId="{5195EB39-6C94-4BAA-8C57-39D529F45D0C}" dt="2025-08-28T19:04:47.333" v="284" actId="478"/>
          <ac:spMkLst>
            <pc:docMk/>
            <pc:sldMk cId="2666273713" sldId="309"/>
            <ac:spMk id="9" creationId="{5A96582B-479F-BDEB-BD49-B079CDED19DE}"/>
          </ac:spMkLst>
        </pc:spChg>
      </pc:sldChg>
      <pc:sldChg chg="delSp modSp mod">
        <pc:chgData name="SAMRIDDHI KATHANE" userId="a0ab672cdce47b13" providerId="LiveId" clId="{5195EB39-6C94-4BAA-8C57-39D529F45D0C}" dt="2025-08-29T06:04:32.728" v="1403" actId="478"/>
        <pc:sldMkLst>
          <pc:docMk/>
          <pc:sldMk cId="4097413786" sldId="314"/>
        </pc:sldMkLst>
        <pc:spChg chg="del">
          <ac:chgData name="SAMRIDDHI KATHANE" userId="a0ab672cdce47b13" providerId="LiveId" clId="{5195EB39-6C94-4BAA-8C57-39D529F45D0C}" dt="2025-08-29T06:04:32.728" v="1403" actId="478"/>
          <ac:spMkLst>
            <pc:docMk/>
            <pc:sldMk cId="4097413786" sldId="314"/>
            <ac:spMk id="9" creationId="{5A96582B-479F-BDEB-BD49-B079CDED19DE}"/>
          </ac:spMkLst>
        </pc:spChg>
        <pc:spChg chg="del mod">
          <ac:chgData name="SAMRIDDHI KATHANE" userId="a0ab672cdce47b13" providerId="LiveId" clId="{5195EB39-6C94-4BAA-8C57-39D529F45D0C}" dt="2025-08-29T06:01:58.891" v="1385" actId="478"/>
          <ac:spMkLst>
            <pc:docMk/>
            <pc:sldMk cId="4097413786" sldId="314"/>
            <ac:spMk id="14" creationId="{F8BCA836-79AE-2F05-96FD-2646EFE34FB2}"/>
          </ac:spMkLst>
        </pc:spChg>
        <pc:spChg chg="mod">
          <ac:chgData name="SAMRIDDHI KATHANE" userId="a0ab672cdce47b13" providerId="LiveId" clId="{5195EB39-6C94-4BAA-8C57-39D529F45D0C}" dt="2025-08-29T06:02:13.894" v="1387" actId="14100"/>
          <ac:spMkLst>
            <pc:docMk/>
            <pc:sldMk cId="4097413786" sldId="314"/>
            <ac:spMk id="18" creationId="{B905DB8B-9E83-6EAC-3E60-64AA6F338FA4}"/>
          </ac:spMkLst>
        </pc:spChg>
        <pc:spChg chg="mod">
          <ac:chgData name="SAMRIDDHI KATHANE" userId="a0ab672cdce47b13" providerId="LiveId" clId="{5195EB39-6C94-4BAA-8C57-39D529F45D0C}" dt="2025-08-29T06:01:47.925" v="1383" actId="1076"/>
          <ac:spMkLst>
            <pc:docMk/>
            <pc:sldMk cId="4097413786" sldId="314"/>
            <ac:spMk id="30" creationId="{74950847-1B0D-80D6-BC57-8B2805A34F57}"/>
          </ac:spMkLst>
        </pc:spChg>
      </pc:sldChg>
      <pc:sldChg chg="delSp modSp mod">
        <pc:chgData name="SAMRIDDHI KATHANE" userId="a0ab672cdce47b13" providerId="LiveId" clId="{5195EB39-6C94-4BAA-8C57-39D529F45D0C}" dt="2025-08-29T06:02:32.522" v="1389" actId="478"/>
        <pc:sldMkLst>
          <pc:docMk/>
          <pc:sldMk cId="2258109934" sldId="319"/>
        </pc:sldMkLst>
        <pc:spChg chg="del">
          <ac:chgData name="SAMRIDDHI KATHANE" userId="a0ab672cdce47b13" providerId="LiveId" clId="{5195EB39-6C94-4BAA-8C57-39D529F45D0C}" dt="2025-08-29T06:02:32.522" v="1389" actId="478"/>
          <ac:spMkLst>
            <pc:docMk/>
            <pc:sldMk cId="2258109934" sldId="319"/>
            <ac:spMk id="3" creationId="{98CBC11D-6840-21B9-CA4B-E2D630DE9DE5}"/>
          </ac:spMkLst>
        </pc:spChg>
        <pc:spChg chg="mod">
          <ac:chgData name="SAMRIDDHI KATHANE" userId="a0ab672cdce47b13" providerId="LiveId" clId="{5195EB39-6C94-4BAA-8C57-39D529F45D0C}" dt="2025-08-28T18:35:38.459" v="47" actId="1076"/>
          <ac:spMkLst>
            <pc:docMk/>
            <pc:sldMk cId="2258109934" sldId="319"/>
            <ac:spMk id="5" creationId="{4DF39BB8-5D79-A2B6-F185-1FDB1B1598C9}"/>
          </ac:spMkLst>
        </pc:spChg>
        <pc:spChg chg="mod">
          <ac:chgData name="SAMRIDDHI KATHANE" userId="a0ab672cdce47b13" providerId="LiveId" clId="{5195EB39-6C94-4BAA-8C57-39D529F45D0C}" dt="2025-08-28T18:33:08.926" v="39"/>
          <ac:spMkLst>
            <pc:docMk/>
            <pc:sldMk cId="2258109934" sldId="319"/>
            <ac:spMk id="9" creationId="{7CAD8753-B2FF-7A09-5A9C-053D3E93DFB2}"/>
          </ac:spMkLst>
        </pc:spChg>
      </pc:sldChg>
      <pc:sldChg chg="del">
        <pc:chgData name="SAMRIDDHI KATHANE" userId="a0ab672cdce47b13" providerId="LiveId" clId="{5195EB39-6C94-4BAA-8C57-39D529F45D0C}" dt="2025-08-29T06:02:45.601" v="1391" actId="47"/>
        <pc:sldMkLst>
          <pc:docMk/>
          <pc:sldMk cId="719086690" sldId="322"/>
        </pc:sldMkLst>
      </pc:sldChg>
      <pc:sldChg chg="del">
        <pc:chgData name="SAMRIDDHI KATHANE" userId="a0ab672cdce47b13" providerId="LiveId" clId="{5195EB39-6C94-4BAA-8C57-39D529F45D0C}" dt="2025-08-29T06:01:24.491" v="1379" actId="47"/>
        <pc:sldMkLst>
          <pc:docMk/>
          <pc:sldMk cId="3983751591" sldId="326"/>
        </pc:sldMkLst>
      </pc:sldChg>
      <pc:sldChg chg="del">
        <pc:chgData name="SAMRIDDHI KATHANE" userId="a0ab672cdce47b13" providerId="LiveId" clId="{5195EB39-6C94-4BAA-8C57-39D529F45D0C}" dt="2025-08-29T06:05:02.321" v="1410" actId="47"/>
        <pc:sldMkLst>
          <pc:docMk/>
          <pc:sldMk cId="271200690" sldId="327"/>
        </pc:sldMkLst>
      </pc:sldChg>
      <pc:sldChg chg="delSp modSp mod">
        <pc:chgData name="SAMRIDDHI KATHANE" userId="a0ab672cdce47b13" providerId="LiveId" clId="{5195EB39-6C94-4BAA-8C57-39D529F45D0C}" dt="2025-08-29T06:03:39.169" v="1393" actId="478"/>
        <pc:sldMkLst>
          <pc:docMk/>
          <pc:sldMk cId="1230868210" sldId="328"/>
        </pc:sldMkLst>
        <pc:spChg chg="mod">
          <ac:chgData name="SAMRIDDHI KATHANE" userId="a0ab672cdce47b13" providerId="LiveId" clId="{5195EB39-6C94-4BAA-8C57-39D529F45D0C}" dt="2025-08-28T18:42:07.143" v="165"/>
          <ac:spMkLst>
            <pc:docMk/>
            <pc:sldMk cId="1230868210" sldId="328"/>
            <ac:spMk id="2" creationId="{D3E05465-1429-D275-D49E-7909CB0F0E3D}"/>
          </ac:spMkLst>
        </pc:spChg>
        <pc:spChg chg="mod">
          <ac:chgData name="SAMRIDDHI KATHANE" userId="a0ab672cdce47b13" providerId="LiveId" clId="{5195EB39-6C94-4BAA-8C57-39D529F45D0C}" dt="2025-08-28T18:43:38.805" v="174" actId="1076"/>
          <ac:spMkLst>
            <pc:docMk/>
            <pc:sldMk cId="1230868210" sldId="328"/>
            <ac:spMk id="4" creationId="{1511C860-DBA7-1E7E-0DAB-AA0FB426A9FC}"/>
          </ac:spMkLst>
        </pc:spChg>
        <pc:spChg chg="del">
          <ac:chgData name="SAMRIDDHI KATHANE" userId="a0ab672cdce47b13" providerId="LiveId" clId="{5195EB39-6C94-4BAA-8C57-39D529F45D0C}" dt="2025-08-29T06:03:39.169" v="1393" actId="478"/>
          <ac:spMkLst>
            <pc:docMk/>
            <pc:sldMk cId="1230868210" sldId="328"/>
            <ac:spMk id="17" creationId="{D59D4463-318E-3270-28E4-84BE78874592}"/>
          </ac:spMkLst>
        </pc:spChg>
      </pc:sldChg>
      <pc:sldChg chg="addSp delSp modSp mod">
        <pc:chgData name="SAMRIDDHI KATHANE" userId="a0ab672cdce47b13" providerId="LiveId" clId="{5195EB39-6C94-4BAA-8C57-39D529F45D0C}" dt="2025-08-29T06:03:30.273" v="1392" actId="478"/>
        <pc:sldMkLst>
          <pc:docMk/>
          <pc:sldMk cId="115972326" sldId="329"/>
        </pc:sldMkLst>
        <pc:spChg chg="mod">
          <ac:chgData name="SAMRIDDHI KATHANE" userId="a0ab672cdce47b13" providerId="LiveId" clId="{5195EB39-6C94-4BAA-8C57-39D529F45D0C}" dt="2025-08-28T18:39:46.164" v="103" actId="1076"/>
          <ac:spMkLst>
            <pc:docMk/>
            <pc:sldMk cId="115972326" sldId="329"/>
            <ac:spMk id="3" creationId="{E2DFD3F5-1FD8-D8E9-A339-2E0AD4362A95}"/>
          </ac:spMkLst>
        </pc:spChg>
        <pc:spChg chg="add del mod">
          <ac:chgData name="SAMRIDDHI KATHANE" userId="a0ab672cdce47b13" providerId="LiveId" clId="{5195EB39-6C94-4BAA-8C57-39D529F45D0C}" dt="2025-08-28T18:37:49.534" v="59" actId="478"/>
          <ac:spMkLst>
            <pc:docMk/>
            <pc:sldMk cId="115972326" sldId="329"/>
            <ac:spMk id="4" creationId="{20D2D384-B234-F44A-D442-F72F96D60619}"/>
          </ac:spMkLst>
        </pc:spChg>
        <pc:spChg chg="add mod">
          <ac:chgData name="SAMRIDDHI KATHANE" userId="a0ab672cdce47b13" providerId="LiveId" clId="{5195EB39-6C94-4BAA-8C57-39D529F45D0C}" dt="2025-08-28T18:41:47.621" v="164" actId="14100"/>
          <ac:spMkLst>
            <pc:docMk/>
            <pc:sldMk cId="115972326" sldId="329"/>
            <ac:spMk id="5" creationId="{2C86054E-2453-ABF9-DA25-CBF2E3DA59E1}"/>
          </ac:spMkLst>
        </pc:spChg>
        <pc:spChg chg="add">
          <ac:chgData name="SAMRIDDHI KATHANE" userId="a0ab672cdce47b13" providerId="LiveId" clId="{5195EB39-6C94-4BAA-8C57-39D529F45D0C}" dt="2025-08-28T18:38:21.573" v="62"/>
          <ac:spMkLst>
            <pc:docMk/>
            <pc:sldMk cId="115972326" sldId="329"/>
            <ac:spMk id="6" creationId="{63A92187-8E83-13F1-45D0-72BDF286245E}"/>
          </ac:spMkLst>
        </pc:spChg>
        <pc:spChg chg="add">
          <ac:chgData name="SAMRIDDHI KATHANE" userId="a0ab672cdce47b13" providerId="LiveId" clId="{5195EB39-6C94-4BAA-8C57-39D529F45D0C}" dt="2025-08-28T18:38:26.388" v="64"/>
          <ac:spMkLst>
            <pc:docMk/>
            <pc:sldMk cId="115972326" sldId="329"/>
            <ac:spMk id="7" creationId="{0EBFCD50-A7CE-4E48-B182-B932C8C52C13}"/>
          </ac:spMkLst>
        </pc:spChg>
        <pc:spChg chg="add mod">
          <ac:chgData name="SAMRIDDHI KATHANE" userId="a0ab672cdce47b13" providerId="LiveId" clId="{5195EB39-6C94-4BAA-8C57-39D529F45D0C}" dt="2025-08-28T18:40:40.917" v="122"/>
          <ac:spMkLst>
            <pc:docMk/>
            <pc:sldMk cId="115972326" sldId="329"/>
            <ac:spMk id="9" creationId="{09171B0D-E24F-4D31-0A9F-FD8C9E7E509F}"/>
          </ac:spMkLst>
        </pc:spChg>
        <pc:spChg chg="add">
          <ac:chgData name="SAMRIDDHI KATHANE" userId="a0ab672cdce47b13" providerId="LiveId" clId="{5195EB39-6C94-4BAA-8C57-39D529F45D0C}" dt="2025-08-28T18:40:44.509" v="124"/>
          <ac:spMkLst>
            <pc:docMk/>
            <pc:sldMk cId="115972326" sldId="329"/>
            <ac:spMk id="10" creationId="{0EF9179C-AA39-CEEF-FA26-2A515D7271F6}"/>
          </ac:spMkLst>
        </pc:spChg>
        <pc:spChg chg="add del mod">
          <ac:chgData name="SAMRIDDHI KATHANE" userId="a0ab672cdce47b13" providerId="LiveId" clId="{5195EB39-6C94-4BAA-8C57-39D529F45D0C}" dt="2025-08-28T18:41:37.633" v="163" actId="1076"/>
          <ac:spMkLst>
            <pc:docMk/>
            <pc:sldMk cId="115972326" sldId="329"/>
            <ac:spMk id="11" creationId="{011D5AE8-6921-39C1-E418-851889C6A115}"/>
          </ac:spMkLst>
        </pc:spChg>
        <pc:spChg chg="del">
          <ac:chgData name="SAMRIDDHI KATHANE" userId="a0ab672cdce47b13" providerId="LiveId" clId="{5195EB39-6C94-4BAA-8C57-39D529F45D0C}" dt="2025-08-29T06:03:30.273" v="1392" actId="478"/>
          <ac:spMkLst>
            <pc:docMk/>
            <pc:sldMk cId="115972326" sldId="329"/>
            <ac:spMk id="18" creationId="{286C9473-DCBE-5AC0-BD76-5F5BBD9EFC81}"/>
          </ac:spMkLst>
        </pc:spChg>
        <pc:graphicFrameChg chg="del mod">
          <ac:chgData name="SAMRIDDHI KATHANE" userId="a0ab672cdce47b13" providerId="LiveId" clId="{5195EB39-6C94-4BAA-8C57-39D529F45D0C}" dt="2025-08-28T18:37:48.285" v="58" actId="478"/>
          <ac:graphicFrameMkLst>
            <pc:docMk/>
            <pc:sldMk cId="115972326" sldId="329"/>
            <ac:graphicFrameMk id="8" creationId="{EC2509DB-BE59-ED99-D6E3-32F087DBEB97}"/>
          </ac:graphicFrameMkLst>
        </pc:graphicFrameChg>
      </pc:sldChg>
      <pc:sldChg chg="addSp delSp modSp mod">
        <pc:chgData name="SAMRIDDHI KATHANE" userId="a0ab672cdce47b13" providerId="LiveId" clId="{5195EB39-6C94-4BAA-8C57-39D529F45D0C}" dt="2025-08-28T19:19:03.209" v="801" actId="207"/>
        <pc:sldMkLst>
          <pc:docMk/>
          <pc:sldMk cId="3196931484" sldId="330"/>
        </pc:sldMkLst>
        <pc:spChg chg="mod">
          <ac:chgData name="SAMRIDDHI KATHANE" userId="a0ab672cdce47b13" providerId="LiveId" clId="{5195EB39-6C94-4BAA-8C57-39D529F45D0C}" dt="2025-08-28T19:19:03.209" v="801" actId="207"/>
          <ac:spMkLst>
            <pc:docMk/>
            <pc:sldMk cId="3196931484" sldId="330"/>
            <ac:spMk id="3" creationId="{1E0EB7C0-CEAD-070D-440B-E72D2B1A78D3}"/>
          </ac:spMkLst>
        </pc:spChg>
        <pc:spChg chg="mod">
          <ac:chgData name="SAMRIDDHI KATHANE" userId="a0ab672cdce47b13" providerId="LiveId" clId="{5195EB39-6C94-4BAA-8C57-39D529F45D0C}" dt="2025-08-28T19:07:39.264" v="290"/>
          <ac:spMkLst>
            <pc:docMk/>
            <pc:sldMk cId="3196931484" sldId="330"/>
            <ac:spMk id="4" creationId="{7B310A25-DF0E-E2D9-DB16-151A5C8E21BE}"/>
          </ac:spMkLst>
        </pc:spChg>
        <pc:spChg chg="add del mod">
          <ac:chgData name="SAMRIDDHI KATHANE" userId="a0ab672cdce47b13" providerId="LiveId" clId="{5195EB39-6C94-4BAA-8C57-39D529F45D0C}" dt="2025-08-28T19:06:31.724" v="286" actId="478"/>
          <ac:spMkLst>
            <pc:docMk/>
            <pc:sldMk cId="3196931484" sldId="330"/>
            <ac:spMk id="6" creationId="{1163B80A-1D44-34B5-B312-377795F9A099}"/>
          </ac:spMkLst>
        </pc:spChg>
        <pc:spChg chg="add mod">
          <ac:chgData name="SAMRIDDHI KATHANE" userId="a0ab672cdce47b13" providerId="LiveId" clId="{5195EB39-6C94-4BAA-8C57-39D529F45D0C}" dt="2025-08-28T19:08:07.535" v="293" actId="21"/>
          <ac:spMkLst>
            <pc:docMk/>
            <pc:sldMk cId="3196931484" sldId="330"/>
            <ac:spMk id="7" creationId="{5DDC97E9-D73F-2087-4C35-A57E1D353250}"/>
          </ac:spMkLst>
        </pc:spChg>
        <pc:spChg chg="add">
          <ac:chgData name="SAMRIDDHI KATHANE" userId="a0ab672cdce47b13" providerId="LiveId" clId="{5195EB39-6C94-4BAA-8C57-39D529F45D0C}" dt="2025-08-28T19:08:20.462" v="295"/>
          <ac:spMkLst>
            <pc:docMk/>
            <pc:sldMk cId="3196931484" sldId="330"/>
            <ac:spMk id="8" creationId="{4FF4C45A-7BBE-4715-2ED7-1BC3888EBC17}"/>
          </ac:spMkLst>
        </pc:spChg>
        <pc:spChg chg="del">
          <ac:chgData name="SAMRIDDHI KATHANE" userId="a0ab672cdce47b13" providerId="LiveId" clId="{5195EB39-6C94-4BAA-8C57-39D529F45D0C}" dt="2025-08-28T19:13:29.927" v="555" actId="478"/>
          <ac:spMkLst>
            <pc:docMk/>
            <pc:sldMk cId="3196931484" sldId="330"/>
            <ac:spMk id="9" creationId="{D553145F-C768-2BFB-0397-EA7813AC3EF8}"/>
          </ac:spMkLst>
        </pc:spChg>
        <pc:spChg chg="add">
          <ac:chgData name="SAMRIDDHI KATHANE" userId="a0ab672cdce47b13" providerId="LiveId" clId="{5195EB39-6C94-4BAA-8C57-39D529F45D0C}" dt="2025-08-28T19:08:27.367" v="298"/>
          <ac:spMkLst>
            <pc:docMk/>
            <pc:sldMk cId="3196931484" sldId="330"/>
            <ac:spMk id="10" creationId="{4D475C89-8319-976E-C69E-450D1C317893}"/>
          </ac:spMkLst>
        </pc:spChg>
        <pc:spChg chg="add del">
          <ac:chgData name="SAMRIDDHI KATHANE" userId="a0ab672cdce47b13" providerId="LiveId" clId="{5195EB39-6C94-4BAA-8C57-39D529F45D0C}" dt="2025-08-28T19:08:57.937" v="304" actId="478"/>
          <ac:spMkLst>
            <pc:docMk/>
            <pc:sldMk cId="3196931484" sldId="330"/>
            <ac:spMk id="11" creationId="{BE256DC5-9037-B3C7-167A-6DF1264212EB}"/>
          </ac:spMkLst>
        </pc:spChg>
        <pc:graphicFrameChg chg="del">
          <ac:chgData name="SAMRIDDHI KATHANE" userId="a0ab672cdce47b13" providerId="LiveId" clId="{5195EB39-6C94-4BAA-8C57-39D529F45D0C}" dt="2025-08-28T19:06:30.319" v="285" actId="478"/>
          <ac:graphicFrameMkLst>
            <pc:docMk/>
            <pc:sldMk cId="3196931484" sldId="330"/>
            <ac:graphicFrameMk id="5" creationId="{64C1C7E2-03A6-7EE9-F1B3-19DB0877ED78}"/>
          </ac:graphicFrameMkLst>
        </pc:graphicFrameChg>
      </pc:sldChg>
      <pc:sldChg chg="addSp delSp modSp mod">
        <pc:chgData name="SAMRIDDHI KATHANE" userId="a0ab672cdce47b13" providerId="LiveId" clId="{5195EB39-6C94-4BAA-8C57-39D529F45D0C}" dt="2025-08-29T05:55:47.692" v="1330" actId="1076"/>
        <pc:sldMkLst>
          <pc:docMk/>
          <pc:sldMk cId="4120175620" sldId="331"/>
        </pc:sldMkLst>
        <pc:spChg chg="mod">
          <ac:chgData name="SAMRIDDHI KATHANE" userId="a0ab672cdce47b13" providerId="LiveId" clId="{5195EB39-6C94-4BAA-8C57-39D529F45D0C}" dt="2025-08-29T05:55:35.297" v="1329" actId="14100"/>
          <ac:spMkLst>
            <pc:docMk/>
            <pc:sldMk cId="4120175620" sldId="331"/>
            <ac:spMk id="3" creationId="{7D9C5D41-AFFD-A8E9-29C5-5794079B3EF0}"/>
          </ac:spMkLst>
        </pc:spChg>
        <pc:spChg chg="del">
          <ac:chgData name="SAMRIDDHI KATHANE" userId="a0ab672cdce47b13" providerId="LiveId" clId="{5195EB39-6C94-4BAA-8C57-39D529F45D0C}" dt="2025-08-28T19:19:50.124" v="807" actId="478"/>
          <ac:spMkLst>
            <pc:docMk/>
            <pc:sldMk cId="4120175620" sldId="331"/>
            <ac:spMk id="5" creationId="{03BF7E3F-EA3F-66F7-780E-2B28D2B959D6}"/>
          </ac:spMkLst>
        </pc:spChg>
        <pc:spChg chg="add del mod">
          <ac:chgData name="SAMRIDDHI KATHANE" userId="a0ab672cdce47b13" providerId="LiveId" clId="{5195EB39-6C94-4BAA-8C57-39D529F45D0C}" dt="2025-08-28T19:19:46.653" v="806" actId="478"/>
          <ac:spMkLst>
            <pc:docMk/>
            <pc:sldMk cId="4120175620" sldId="331"/>
            <ac:spMk id="6" creationId="{AEA01034-DE58-5AA9-1BEB-A537EDE544EA}"/>
          </ac:spMkLst>
        </pc:spChg>
        <pc:spChg chg="add mod">
          <ac:chgData name="SAMRIDDHI KATHANE" userId="a0ab672cdce47b13" providerId="LiveId" clId="{5195EB39-6C94-4BAA-8C57-39D529F45D0C}" dt="2025-08-29T05:55:47.692" v="1330" actId="1076"/>
          <ac:spMkLst>
            <pc:docMk/>
            <pc:sldMk cId="4120175620" sldId="331"/>
            <ac:spMk id="7" creationId="{82598BB6-FCC7-9B5E-6952-114373E1F4BF}"/>
          </ac:spMkLst>
        </pc:spChg>
        <pc:spChg chg="add">
          <ac:chgData name="SAMRIDDHI KATHANE" userId="a0ab672cdce47b13" providerId="LiveId" clId="{5195EB39-6C94-4BAA-8C57-39D529F45D0C}" dt="2025-08-28T19:20:37.819" v="809"/>
          <ac:spMkLst>
            <pc:docMk/>
            <pc:sldMk cId="4120175620" sldId="331"/>
            <ac:spMk id="8" creationId="{620C9E64-E145-AF8D-3B30-E4FCE12B2927}"/>
          </ac:spMkLst>
        </pc:spChg>
        <pc:graphicFrameChg chg="del">
          <ac:chgData name="SAMRIDDHI KATHANE" userId="a0ab672cdce47b13" providerId="LiveId" clId="{5195EB39-6C94-4BAA-8C57-39D529F45D0C}" dt="2025-08-28T19:19:44.779" v="805" actId="478"/>
          <ac:graphicFrameMkLst>
            <pc:docMk/>
            <pc:sldMk cId="4120175620" sldId="331"/>
            <ac:graphicFrameMk id="4" creationId="{205B8EF7-9ABF-081A-1BED-132A52B49BFD}"/>
          </ac:graphicFrameMkLst>
        </pc:graphicFrameChg>
      </pc:sldChg>
      <pc:sldChg chg="addSp delSp modSp mod">
        <pc:chgData name="SAMRIDDHI KATHANE" userId="a0ab672cdce47b13" providerId="LiveId" clId="{5195EB39-6C94-4BAA-8C57-39D529F45D0C}" dt="2025-08-29T06:04:52.145" v="1409" actId="478"/>
        <pc:sldMkLst>
          <pc:docMk/>
          <pc:sldMk cId="2137532734" sldId="332"/>
        </pc:sldMkLst>
        <pc:spChg chg="del">
          <ac:chgData name="SAMRIDDHI KATHANE" userId="a0ab672cdce47b13" providerId="LiveId" clId="{5195EB39-6C94-4BAA-8C57-39D529F45D0C}" dt="2025-08-29T06:04:40.960" v="1404" actId="478"/>
          <ac:spMkLst>
            <pc:docMk/>
            <pc:sldMk cId="2137532734" sldId="332"/>
            <ac:spMk id="3" creationId="{940C655E-4E07-A234-D449-E79AFF696B93}"/>
          </ac:spMkLst>
        </pc:spChg>
        <pc:spChg chg="del">
          <ac:chgData name="SAMRIDDHI KATHANE" userId="a0ab672cdce47b13" providerId="LiveId" clId="{5195EB39-6C94-4BAA-8C57-39D529F45D0C}" dt="2025-08-29T06:04:45.322" v="1406" actId="478"/>
          <ac:spMkLst>
            <pc:docMk/>
            <pc:sldMk cId="2137532734" sldId="332"/>
            <ac:spMk id="4" creationId="{C85A1C9A-CBD4-DF94-E4C4-43F01C82D076}"/>
          </ac:spMkLst>
        </pc:spChg>
        <pc:spChg chg="del">
          <ac:chgData name="SAMRIDDHI KATHANE" userId="a0ab672cdce47b13" providerId="LiveId" clId="{5195EB39-6C94-4BAA-8C57-39D529F45D0C}" dt="2025-08-29T06:04:50.187" v="1408" actId="478"/>
          <ac:spMkLst>
            <pc:docMk/>
            <pc:sldMk cId="2137532734" sldId="332"/>
            <ac:spMk id="5" creationId="{52D38B90-7BBC-6851-EEB1-12D13B138FEF}"/>
          </ac:spMkLst>
        </pc:spChg>
        <pc:spChg chg="add del mod">
          <ac:chgData name="SAMRIDDHI KATHANE" userId="a0ab672cdce47b13" providerId="LiveId" clId="{5195EB39-6C94-4BAA-8C57-39D529F45D0C}" dt="2025-08-29T06:04:42.322" v="1405" actId="478"/>
          <ac:spMkLst>
            <pc:docMk/>
            <pc:sldMk cId="2137532734" sldId="332"/>
            <ac:spMk id="7" creationId="{C712D1D3-1DD7-293A-44D1-7173CF522F89}"/>
          </ac:spMkLst>
        </pc:spChg>
        <pc:spChg chg="add del mod">
          <ac:chgData name="SAMRIDDHI KATHANE" userId="a0ab672cdce47b13" providerId="LiveId" clId="{5195EB39-6C94-4BAA-8C57-39D529F45D0C}" dt="2025-08-29T06:04:46.660" v="1407" actId="478"/>
          <ac:spMkLst>
            <pc:docMk/>
            <pc:sldMk cId="2137532734" sldId="332"/>
            <ac:spMk id="9" creationId="{C86A28B3-2770-E3ED-A334-0BA92F5892ED}"/>
          </ac:spMkLst>
        </pc:spChg>
        <pc:spChg chg="add del mod">
          <ac:chgData name="SAMRIDDHI KATHANE" userId="a0ab672cdce47b13" providerId="LiveId" clId="{5195EB39-6C94-4BAA-8C57-39D529F45D0C}" dt="2025-08-29T06:04:52.145" v="1409" actId="478"/>
          <ac:spMkLst>
            <pc:docMk/>
            <pc:sldMk cId="2137532734" sldId="332"/>
            <ac:spMk id="11" creationId="{0A26238F-82F1-2AA7-8292-D26C5DDB45FD}"/>
          </ac:spMkLst>
        </pc:spChg>
      </pc:sldChg>
      <pc:sldChg chg="delSp modSp add mod">
        <pc:chgData name="SAMRIDDHI KATHANE" userId="a0ab672cdce47b13" providerId="LiveId" clId="{5195EB39-6C94-4BAA-8C57-39D529F45D0C}" dt="2025-08-29T06:02:37.790" v="1390" actId="478"/>
        <pc:sldMkLst>
          <pc:docMk/>
          <pc:sldMk cId="285442852" sldId="333"/>
        </pc:sldMkLst>
        <pc:spChg chg="del">
          <ac:chgData name="SAMRIDDHI KATHANE" userId="a0ab672cdce47b13" providerId="LiveId" clId="{5195EB39-6C94-4BAA-8C57-39D529F45D0C}" dt="2025-08-29T06:02:37.790" v="1390" actId="478"/>
          <ac:spMkLst>
            <pc:docMk/>
            <pc:sldMk cId="285442852" sldId="333"/>
            <ac:spMk id="3" creationId="{DF3595F2-00D9-E3DC-A42E-DD31770EDF9E}"/>
          </ac:spMkLst>
        </pc:spChg>
        <pc:spChg chg="mod">
          <ac:chgData name="SAMRIDDHI KATHANE" userId="a0ab672cdce47b13" providerId="LiveId" clId="{5195EB39-6C94-4BAA-8C57-39D529F45D0C}" dt="2025-08-28T18:37:13.295" v="55" actId="1076"/>
          <ac:spMkLst>
            <pc:docMk/>
            <pc:sldMk cId="285442852" sldId="333"/>
            <ac:spMk id="5" creationId="{EA50DA7C-32D6-0AD1-0ECD-85452703A69B}"/>
          </ac:spMkLst>
        </pc:spChg>
        <pc:spChg chg="mod">
          <ac:chgData name="SAMRIDDHI KATHANE" userId="a0ab672cdce47b13" providerId="LiveId" clId="{5195EB39-6C94-4BAA-8C57-39D529F45D0C}" dt="2025-08-28T18:36:38.082" v="49"/>
          <ac:spMkLst>
            <pc:docMk/>
            <pc:sldMk cId="285442852" sldId="333"/>
            <ac:spMk id="9" creationId="{F7AECFD3-1AE5-4BF3-02BC-B5D66056CE75}"/>
          </ac:spMkLst>
        </pc:spChg>
      </pc:sldChg>
      <pc:sldChg chg="addSp delSp modSp add del mod">
        <pc:chgData name="SAMRIDDHI KATHANE" userId="a0ab672cdce47b13" providerId="LiveId" clId="{5195EB39-6C94-4BAA-8C57-39D529F45D0C}" dt="2025-08-29T06:03:45.178" v="1394" actId="478"/>
        <pc:sldMkLst>
          <pc:docMk/>
          <pc:sldMk cId="2850124189" sldId="334"/>
        </pc:sldMkLst>
        <pc:spChg chg="mod">
          <ac:chgData name="SAMRIDDHI KATHANE" userId="a0ab672cdce47b13" providerId="LiveId" clId="{5195EB39-6C94-4BAA-8C57-39D529F45D0C}" dt="2025-08-28T18:44:13.992" v="179" actId="20577"/>
          <ac:spMkLst>
            <pc:docMk/>
            <pc:sldMk cId="2850124189" sldId="334"/>
            <ac:spMk id="2" creationId="{C917CA6F-CAAC-1621-C686-089F02DDA5F4}"/>
          </ac:spMkLst>
        </pc:spChg>
        <pc:spChg chg="add">
          <ac:chgData name="SAMRIDDHI KATHANE" userId="a0ab672cdce47b13" providerId="LiveId" clId="{5195EB39-6C94-4BAA-8C57-39D529F45D0C}" dt="2025-08-28T18:44:23.934" v="180"/>
          <ac:spMkLst>
            <pc:docMk/>
            <pc:sldMk cId="2850124189" sldId="334"/>
            <ac:spMk id="3" creationId="{D538161A-1917-FAA9-C6D1-1D873B6DF862}"/>
          </ac:spMkLst>
        </pc:spChg>
        <pc:spChg chg="add del mod">
          <ac:chgData name="SAMRIDDHI KATHANE" userId="a0ab672cdce47b13" providerId="LiveId" clId="{5195EB39-6C94-4BAA-8C57-39D529F45D0C}" dt="2025-08-28T18:47:52.605" v="195" actId="14100"/>
          <ac:spMkLst>
            <pc:docMk/>
            <pc:sldMk cId="2850124189" sldId="334"/>
            <ac:spMk id="4" creationId="{47907616-BB1F-327C-12E5-5FC27C28BD0B}"/>
          </ac:spMkLst>
        </pc:spChg>
        <pc:spChg chg="add">
          <ac:chgData name="SAMRIDDHI KATHANE" userId="a0ab672cdce47b13" providerId="LiveId" clId="{5195EB39-6C94-4BAA-8C57-39D529F45D0C}" dt="2025-08-28T18:44:23.934" v="180"/>
          <ac:spMkLst>
            <pc:docMk/>
            <pc:sldMk cId="2850124189" sldId="334"/>
            <ac:spMk id="5" creationId="{970C7D0D-3977-7FB6-D242-7B531F80C01D}"/>
          </ac:spMkLst>
        </pc:spChg>
        <pc:spChg chg="add">
          <ac:chgData name="SAMRIDDHI KATHANE" userId="a0ab672cdce47b13" providerId="LiveId" clId="{5195EB39-6C94-4BAA-8C57-39D529F45D0C}" dt="2025-08-28T18:44:23.934" v="180"/>
          <ac:spMkLst>
            <pc:docMk/>
            <pc:sldMk cId="2850124189" sldId="334"/>
            <ac:spMk id="6" creationId="{3DA35AA2-73D8-8A8F-DA07-54EF5CE85670}"/>
          </ac:spMkLst>
        </pc:spChg>
        <pc:spChg chg="add">
          <ac:chgData name="SAMRIDDHI KATHANE" userId="a0ab672cdce47b13" providerId="LiveId" clId="{5195EB39-6C94-4BAA-8C57-39D529F45D0C}" dt="2025-08-28T18:44:32.516" v="182"/>
          <ac:spMkLst>
            <pc:docMk/>
            <pc:sldMk cId="2850124189" sldId="334"/>
            <ac:spMk id="8" creationId="{15B555FF-A0C3-83B4-3708-CD6D7FF86D6A}"/>
          </ac:spMkLst>
        </pc:spChg>
        <pc:spChg chg="add">
          <ac:chgData name="SAMRIDDHI KATHANE" userId="a0ab672cdce47b13" providerId="LiveId" clId="{5195EB39-6C94-4BAA-8C57-39D529F45D0C}" dt="2025-08-28T18:44:32.516" v="182"/>
          <ac:spMkLst>
            <pc:docMk/>
            <pc:sldMk cId="2850124189" sldId="334"/>
            <ac:spMk id="9" creationId="{14E13C68-1F06-C0BF-249A-095A74F4D426}"/>
          </ac:spMkLst>
        </pc:spChg>
        <pc:spChg chg="add">
          <ac:chgData name="SAMRIDDHI KATHANE" userId="a0ab672cdce47b13" providerId="LiveId" clId="{5195EB39-6C94-4BAA-8C57-39D529F45D0C}" dt="2025-08-28T18:44:32.516" v="182"/>
          <ac:spMkLst>
            <pc:docMk/>
            <pc:sldMk cId="2850124189" sldId="334"/>
            <ac:spMk id="10" creationId="{391E8A85-60A2-C803-914D-C84B976DFFE4}"/>
          </ac:spMkLst>
        </pc:spChg>
        <pc:spChg chg="add del">
          <ac:chgData name="SAMRIDDHI KATHANE" userId="a0ab672cdce47b13" providerId="LiveId" clId="{5195EB39-6C94-4BAA-8C57-39D529F45D0C}" dt="2025-08-28T18:44:53.908" v="186" actId="21"/>
          <ac:spMkLst>
            <pc:docMk/>
            <pc:sldMk cId="2850124189" sldId="334"/>
            <ac:spMk id="11" creationId="{4F70BF49-D39E-A46E-A4A4-2C5013D7E337}"/>
          </ac:spMkLst>
        </pc:spChg>
        <pc:spChg chg="add del">
          <ac:chgData name="SAMRIDDHI KATHANE" userId="a0ab672cdce47b13" providerId="LiveId" clId="{5195EB39-6C94-4BAA-8C57-39D529F45D0C}" dt="2025-08-28T18:44:53.908" v="186" actId="21"/>
          <ac:spMkLst>
            <pc:docMk/>
            <pc:sldMk cId="2850124189" sldId="334"/>
            <ac:spMk id="12" creationId="{FA685434-263A-5FCF-CC60-A6803B647913}"/>
          </ac:spMkLst>
        </pc:spChg>
        <pc:spChg chg="add del">
          <ac:chgData name="SAMRIDDHI KATHANE" userId="a0ab672cdce47b13" providerId="LiveId" clId="{5195EB39-6C94-4BAA-8C57-39D529F45D0C}" dt="2025-08-28T18:44:53.908" v="186" actId="21"/>
          <ac:spMkLst>
            <pc:docMk/>
            <pc:sldMk cId="2850124189" sldId="334"/>
            <ac:spMk id="13" creationId="{D5118EAE-905D-2459-3C08-48220DBBC698}"/>
          </ac:spMkLst>
        </pc:spChg>
        <pc:spChg chg="add mod">
          <ac:chgData name="SAMRIDDHI KATHANE" userId="a0ab672cdce47b13" providerId="LiveId" clId="{5195EB39-6C94-4BAA-8C57-39D529F45D0C}" dt="2025-08-28T18:44:51.942" v="185" actId="21"/>
          <ac:spMkLst>
            <pc:docMk/>
            <pc:sldMk cId="2850124189" sldId="334"/>
            <ac:spMk id="14" creationId="{65872AAC-3617-4EC0-94E7-2BC8F3519096}"/>
          </ac:spMkLst>
        </pc:spChg>
        <pc:spChg chg="del">
          <ac:chgData name="SAMRIDDHI KATHANE" userId="a0ab672cdce47b13" providerId="LiveId" clId="{5195EB39-6C94-4BAA-8C57-39D529F45D0C}" dt="2025-08-29T06:03:45.178" v="1394" actId="478"/>
          <ac:spMkLst>
            <pc:docMk/>
            <pc:sldMk cId="2850124189" sldId="334"/>
            <ac:spMk id="17" creationId="{5984390A-C47E-D994-726A-C8B7279A7B04}"/>
          </ac:spMkLst>
        </pc:spChg>
      </pc:sldChg>
      <pc:sldChg chg="delSp modSp add mod">
        <pc:chgData name="SAMRIDDHI KATHANE" userId="a0ab672cdce47b13" providerId="LiveId" clId="{5195EB39-6C94-4BAA-8C57-39D529F45D0C}" dt="2025-08-29T06:03:50.101" v="1395" actId="478"/>
        <pc:sldMkLst>
          <pc:docMk/>
          <pc:sldMk cId="1923317081" sldId="335"/>
        </pc:sldMkLst>
        <pc:spChg chg="mod">
          <ac:chgData name="SAMRIDDHI KATHANE" userId="a0ab672cdce47b13" providerId="LiveId" clId="{5195EB39-6C94-4BAA-8C57-39D529F45D0C}" dt="2025-08-28T18:48:20.811" v="198"/>
          <ac:spMkLst>
            <pc:docMk/>
            <pc:sldMk cId="1923317081" sldId="335"/>
            <ac:spMk id="2" creationId="{424C3197-1F5A-928D-F62F-249354A1658E}"/>
          </ac:spMkLst>
        </pc:spChg>
        <pc:spChg chg="mod">
          <ac:chgData name="SAMRIDDHI KATHANE" userId="a0ab672cdce47b13" providerId="LiveId" clId="{5195EB39-6C94-4BAA-8C57-39D529F45D0C}" dt="2025-08-28T18:49:04.035" v="207" actId="1076"/>
          <ac:spMkLst>
            <pc:docMk/>
            <pc:sldMk cId="1923317081" sldId="335"/>
            <ac:spMk id="4" creationId="{8A46EB74-CA8F-F040-525A-2F6369346FC6}"/>
          </ac:spMkLst>
        </pc:spChg>
        <pc:spChg chg="del">
          <ac:chgData name="SAMRIDDHI KATHANE" userId="a0ab672cdce47b13" providerId="LiveId" clId="{5195EB39-6C94-4BAA-8C57-39D529F45D0C}" dt="2025-08-29T06:03:50.101" v="1395" actId="478"/>
          <ac:spMkLst>
            <pc:docMk/>
            <pc:sldMk cId="1923317081" sldId="335"/>
            <ac:spMk id="17" creationId="{C5C04201-0AFA-0A91-6DCF-FAD6DD3330CA}"/>
          </ac:spMkLst>
        </pc:spChg>
      </pc:sldChg>
      <pc:sldChg chg="delSp modSp add mod">
        <pc:chgData name="SAMRIDDHI KATHANE" userId="a0ab672cdce47b13" providerId="LiveId" clId="{5195EB39-6C94-4BAA-8C57-39D529F45D0C}" dt="2025-08-29T06:03:55.577" v="1396" actId="478"/>
        <pc:sldMkLst>
          <pc:docMk/>
          <pc:sldMk cId="2360540874" sldId="336"/>
        </pc:sldMkLst>
        <pc:spChg chg="mod">
          <ac:chgData name="SAMRIDDHI KATHANE" userId="a0ab672cdce47b13" providerId="LiveId" clId="{5195EB39-6C94-4BAA-8C57-39D529F45D0C}" dt="2025-08-28T18:49:57.761" v="209"/>
          <ac:spMkLst>
            <pc:docMk/>
            <pc:sldMk cId="2360540874" sldId="336"/>
            <ac:spMk id="2" creationId="{8C4FF699-D3A0-F257-1737-5D93A1306B0C}"/>
          </ac:spMkLst>
        </pc:spChg>
        <pc:spChg chg="mod">
          <ac:chgData name="SAMRIDDHI KATHANE" userId="a0ab672cdce47b13" providerId="LiveId" clId="{5195EB39-6C94-4BAA-8C57-39D529F45D0C}" dt="2025-08-28T18:50:22.724" v="216" actId="5793"/>
          <ac:spMkLst>
            <pc:docMk/>
            <pc:sldMk cId="2360540874" sldId="336"/>
            <ac:spMk id="4" creationId="{F1B5B8C9-2CE9-E233-1D30-346243FC914B}"/>
          </ac:spMkLst>
        </pc:spChg>
        <pc:spChg chg="del">
          <ac:chgData name="SAMRIDDHI KATHANE" userId="a0ab672cdce47b13" providerId="LiveId" clId="{5195EB39-6C94-4BAA-8C57-39D529F45D0C}" dt="2025-08-29T06:03:55.577" v="1396" actId="478"/>
          <ac:spMkLst>
            <pc:docMk/>
            <pc:sldMk cId="2360540874" sldId="336"/>
            <ac:spMk id="17" creationId="{F479E880-74F0-DBB1-63B7-DA55D4BF1176}"/>
          </ac:spMkLst>
        </pc:spChg>
      </pc:sldChg>
      <pc:sldChg chg="delSp modSp add mod">
        <pc:chgData name="SAMRIDDHI KATHANE" userId="a0ab672cdce47b13" providerId="LiveId" clId="{5195EB39-6C94-4BAA-8C57-39D529F45D0C}" dt="2025-08-29T06:04:00.819" v="1397" actId="478"/>
        <pc:sldMkLst>
          <pc:docMk/>
          <pc:sldMk cId="3887961020" sldId="337"/>
        </pc:sldMkLst>
        <pc:spChg chg="mod">
          <ac:chgData name="SAMRIDDHI KATHANE" userId="a0ab672cdce47b13" providerId="LiveId" clId="{5195EB39-6C94-4BAA-8C57-39D529F45D0C}" dt="2025-08-28T18:50:48.282" v="218"/>
          <ac:spMkLst>
            <pc:docMk/>
            <pc:sldMk cId="3887961020" sldId="337"/>
            <ac:spMk id="2" creationId="{B733218A-5F16-B655-E7ED-1E66491247AC}"/>
          </ac:spMkLst>
        </pc:spChg>
        <pc:spChg chg="mod">
          <ac:chgData name="SAMRIDDHI KATHANE" userId="a0ab672cdce47b13" providerId="LiveId" clId="{5195EB39-6C94-4BAA-8C57-39D529F45D0C}" dt="2025-08-28T18:51:22.590" v="229" actId="27636"/>
          <ac:spMkLst>
            <pc:docMk/>
            <pc:sldMk cId="3887961020" sldId="337"/>
            <ac:spMk id="4" creationId="{F3055A6D-FBA0-12CE-F288-0EE7F7C60237}"/>
          </ac:spMkLst>
        </pc:spChg>
        <pc:spChg chg="del">
          <ac:chgData name="SAMRIDDHI KATHANE" userId="a0ab672cdce47b13" providerId="LiveId" clId="{5195EB39-6C94-4BAA-8C57-39D529F45D0C}" dt="2025-08-29T06:04:00.819" v="1397" actId="478"/>
          <ac:spMkLst>
            <pc:docMk/>
            <pc:sldMk cId="3887961020" sldId="337"/>
            <ac:spMk id="17" creationId="{F6B9193E-BAC2-D22E-9A7A-C8A94E232984}"/>
          </ac:spMkLst>
        </pc:spChg>
      </pc:sldChg>
      <pc:sldChg chg="addSp delSp modSp add mod">
        <pc:chgData name="SAMRIDDHI KATHANE" userId="a0ab672cdce47b13" providerId="LiveId" clId="{5195EB39-6C94-4BAA-8C57-39D529F45D0C}" dt="2025-08-29T06:04:05.126" v="1398" actId="478"/>
        <pc:sldMkLst>
          <pc:docMk/>
          <pc:sldMk cId="1414624164" sldId="338"/>
        </pc:sldMkLst>
        <pc:spChg chg="mod">
          <ac:chgData name="SAMRIDDHI KATHANE" userId="a0ab672cdce47b13" providerId="LiveId" clId="{5195EB39-6C94-4BAA-8C57-39D529F45D0C}" dt="2025-08-28T19:02:18.259" v="282" actId="1076"/>
          <ac:spMkLst>
            <pc:docMk/>
            <pc:sldMk cId="1414624164" sldId="338"/>
            <ac:spMk id="2" creationId="{AA1C4132-7370-7B4A-6CA4-86E3F0AE77E8}"/>
          </ac:spMkLst>
        </pc:spChg>
        <pc:spChg chg="add">
          <ac:chgData name="SAMRIDDHI KATHANE" userId="a0ab672cdce47b13" providerId="LiveId" clId="{5195EB39-6C94-4BAA-8C57-39D529F45D0C}" dt="2025-08-28T18:55:38.723" v="239"/>
          <ac:spMkLst>
            <pc:docMk/>
            <pc:sldMk cId="1414624164" sldId="338"/>
            <ac:spMk id="3" creationId="{F342990C-B605-8582-67FB-298857D78554}"/>
          </ac:spMkLst>
        </pc:spChg>
        <pc:spChg chg="add del mod">
          <ac:chgData name="SAMRIDDHI KATHANE" userId="a0ab672cdce47b13" providerId="LiveId" clId="{5195EB39-6C94-4BAA-8C57-39D529F45D0C}" dt="2025-08-28T19:02:06.674" v="280" actId="14100"/>
          <ac:spMkLst>
            <pc:docMk/>
            <pc:sldMk cId="1414624164" sldId="338"/>
            <ac:spMk id="4" creationId="{0521E29F-F0FA-FCDC-43D4-98FCEBA1124F}"/>
          </ac:spMkLst>
        </pc:spChg>
        <pc:spChg chg="add">
          <ac:chgData name="SAMRIDDHI KATHANE" userId="a0ab672cdce47b13" providerId="LiveId" clId="{5195EB39-6C94-4BAA-8C57-39D529F45D0C}" dt="2025-08-28T18:55:50.170" v="240"/>
          <ac:spMkLst>
            <pc:docMk/>
            <pc:sldMk cId="1414624164" sldId="338"/>
            <ac:spMk id="5" creationId="{D0FEB1E8-4D8A-1BF4-FA51-C9D0D9558A73}"/>
          </ac:spMkLst>
        </pc:spChg>
        <pc:spChg chg="add">
          <ac:chgData name="SAMRIDDHI KATHANE" userId="a0ab672cdce47b13" providerId="LiveId" clId="{5195EB39-6C94-4BAA-8C57-39D529F45D0C}" dt="2025-08-28T18:56:24.352" v="245"/>
          <ac:spMkLst>
            <pc:docMk/>
            <pc:sldMk cId="1414624164" sldId="338"/>
            <ac:spMk id="6" creationId="{277FA09B-A58B-8302-1D16-2E38EBF143AD}"/>
          </ac:spMkLst>
        </pc:spChg>
        <pc:spChg chg="add">
          <ac:chgData name="SAMRIDDHI KATHANE" userId="a0ab672cdce47b13" providerId="LiveId" clId="{5195EB39-6C94-4BAA-8C57-39D529F45D0C}" dt="2025-08-28T18:56:32.648" v="246"/>
          <ac:spMkLst>
            <pc:docMk/>
            <pc:sldMk cId="1414624164" sldId="338"/>
            <ac:spMk id="8" creationId="{672118B8-17D6-6E48-5FCC-D4B90589E12B}"/>
          </ac:spMkLst>
        </pc:spChg>
        <pc:spChg chg="add">
          <ac:chgData name="SAMRIDDHI KATHANE" userId="a0ab672cdce47b13" providerId="LiveId" clId="{5195EB39-6C94-4BAA-8C57-39D529F45D0C}" dt="2025-08-28T18:56:43.494" v="247"/>
          <ac:spMkLst>
            <pc:docMk/>
            <pc:sldMk cId="1414624164" sldId="338"/>
            <ac:spMk id="9" creationId="{291CBD1F-9C41-1B08-DF83-3AAF605888DB}"/>
          </ac:spMkLst>
        </pc:spChg>
        <pc:spChg chg="add del">
          <ac:chgData name="SAMRIDDHI KATHANE" userId="a0ab672cdce47b13" providerId="LiveId" clId="{5195EB39-6C94-4BAA-8C57-39D529F45D0C}" dt="2025-08-28T18:56:54.419" v="250" actId="478"/>
          <ac:spMkLst>
            <pc:docMk/>
            <pc:sldMk cId="1414624164" sldId="338"/>
            <ac:spMk id="10" creationId="{03F99A51-4EBC-6408-7B4E-DB56A93F927D}"/>
          </ac:spMkLst>
        </pc:spChg>
        <pc:spChg chg="add mod">
          <ac:chgData name="SAMRIDDHI KATHANE" userId="a0ab672cdce47b13" providerId="LiveId" clId="{5195EB39-6C94-4BAA-8C57-39D529F45D0C}" dt="2025-08-28T18:56:53.038" v="249" actId="478"/>
          <ac:spMkLst>
            <pc:docMk/>
            <pc:sldMk cId="1414624164" sldId="338"/>
            <ac:spMk id="11" creationId="{42AC2164-025D-DAA4-2365-369A8C756842}"/>
          </ac:spMkLst>
        </pc:spChg>
        <pc:spChg chg="add">
          <ac:chgData name="SAMRIDDHI KATHANE" userId="a0ab672cdce47b13" providerId="LiveId" clId="{5195EB39-6C94-4BAA-8C57-39D529F45D0C}" dt="2025-08-28T18:57:07.238" v="251"/>
          <ac:spMkLst>
            <pc:docMk/>
            <pc:sldMk cId="1414624164" sldId="338"/>
            <ac:spMk id="12" creationId="{1BBF477C-90A5-BF4C-8BE0-C9428C490D65}"/>
          </ac:spMkLst>
        </pc:spChg>
        <pc:spChg chg="add mod">
          <ac:chgData name="SAMRIDDHI KATHANE" userId="a0ab672cdce47b13" providerId="LiveId" clId="{5195EB39-6C94-4BAA-8C57-39D529F45D0C}" dt="2025-08-28T18:57:49.998" v="253" actId="20578"/>
          <ac:spMkLst>
            <pc:docMk/>
            <pc:sldMk cId="1414624164" sldId="338"/>
            <ac:spMk id="13" creationId="{E2861BB4-1ADC-925B-5EFC-BC712D90AB75}"/>
          </ac:spMkLst>
        </pc:spChg>
        <pc:spChg chg="del">
          <ac:chgData name="SAMRIDDHI KATHANE" userId="a0ab672cdce47b13" providerId="LiveId" clId="{5195EB39-6C94-4BAA-8C57-39D529F45D0C}" dt="2025-08-29T06:04:05.126" v="1398" actId="478"/>
          <ac:spMkLst>
            <pc:docMk/>
            <pc:sldMk cId="1414624164" sldId="338"/>
            <ac:spMk id="17" creationId="{8199FB15-5506-66E0-F8AA-09B274E7FAB4}"/>
          </ac:spMkLst>
        </pc:spChg>
      </pc:sldChg>
      <pc:sldChg chg="modSp add mod">
        <pc:chgData name="SAMRIDDHI KATHANE" userId="a0ab672cdce47b13" providerId="LiveId" clId="{5195EB39-6C94-4BAA-8C57-39D529F45D0C}" dt="2025-08-28T19:18:46.931" v="797" actId="207"/>
        <pc:sldMkLst>
          <pc:docMk/>
          <pc:sldMk cId="2534339775" sldId="339"/>
        </pc:sldMkLst>
        <pc:spChg chg="mod">
          <ac:chgData name="SAMRIDDHI KATHANE" userId="a0ab672cdce47b13" providerId="LiveId" clId="{5195EB39-6C94-4BAA-8C57-39D529F45D0C}" dt="2025-08-28T19:18:46.931" v="797" actId="207"/>
          <ac:spMkLst>
            <pc:docMk/>
            <pc:sldMk cId="2534339775" sldId="339"/>
            <ac:spMk id="3" creationId="{7A46C98D-2E5B-1643-3FEA-AA487D81A640}"/>
          </ac:spMkLst>
        </pc:spChg>
        <pc:spChg chg="mod">
          <ac:chgData name="SAMRIDDHI KATHANE" userId="a0ab672cdce47b13" providerId="LiveId" clId="{5195EB39-6C94-4BAA-8C57-39D529F45D0C}" dt="2025-08-28T19:13:54.174" v="568" actId="20577"/>
          <ac:spMkLst>
            <pc:docMk/>
            <pc:sldMk cId="2534339775" sldId="339"/>
            <ac:spMk id="4" creationId="{BC02CBC9-313D-E9FB-4047-DBBB75F6E9C4}"/>
          </ac:spMkLst>
        </pc:spChg>
      </pc:sldChg>
      <pc:sldChg chg="addSp delSp modSp add mod">
        <pc:chgData name="SAMRIDDHI KATHANE" userId="a0ab672cdce47b13" providerId="LiveId" clId="{5195EB39-6C94-4BAA-8C57-39D529F45D0C}" dt="2025-08-29T05:56:08.370" v="1333" actId="1076"/>
        <pc:sldMkLst>
          <pc:docMk/>
          <pc:sldMk cId="2614632180" sldId="340"/>
        </pc:sldMkLst>
        <pc:spChg chg="add">
          <ac:chgData name="SAMRIDDHI KATHANE" userId="a0ab672cdce47b13" providerId="LiveId" clId="{5195EB39-6C94-4BAA-8C57-39D529F45D0C}" dt="2025-08-28T19:29:27.827" v="1272"/>
          <ac:spMkLst>
            <pc:docMk/>
            <pc:sldMk cId="2614632180" sldId="340"/>
            <ac:spMk id="2" creationId="{BEF57D94-56FA-C620-D2D5-CF44FB9E1DA8}"/>
          </ac:spMkLst>
        </pc:spChg>
        <pc:spChg chg="mod">
          <ac:chgData name="SAMRIDDHI KATHANE" userId="a0ab672cdce47b13" providerId="LiveId" clId="{5195EB39-6C94-4BAA-8C57-39D529F45D0C}" dt="2025-08-29T05:56:08.370" v="1333" actId="1076"/>
          <ac:spMkLst>
            <pc:docMk/>
            <pc:sldMk cId="2614632180" sldId="340"/>
            <ac:spMk id="3" creationId="{FB54F8CB-E050-20DE-1B86-CE3E1265B6D7}"/>
          </ac:spMkLst>
        </pc:spChg>
        <pc:spChg chg="add">
          <ac:chgData name="SAMRIDDHI KATHANE" userId="a0ab672cdce47b13" providerId="LiveId" clId="{5195EB39-6C94-4BAA-8C57-39D529F45D0C}" dt="2025-08-28T19:29:27.827" v="1272"/>
          <ac:spMkLst>
            <pc:docMk/>
            <pc:sldMk cId="2614632180" sldId="340"/>
            <ac:spMk id="4" creationId="{C12F03C8-776C-6033-919C-488FE5832870}"/>
          </ac:spMkLst>
        </pc:spChg>
        <pc:spChg chg="add">
          <ac:chgData name="SAMRIDDHI KATHANE" userId="a0ab672cdce47b13" providerId="LiveId" clId="{5195EB39-6C94-4BAA-8C57-39D529F45D0C}" dt="2025-08-28T19:29:27.827" v="1272"/>
          <ac:spMkLst>
            <pc:docMk/>
            <pc:sldMk cId="2614632180" sldId="340"/>
            <ac:spMk id="5" creationId="{5449FA38-0C1B-F125-12F2-4D7101D65F3D}"/>
          </ac:spMkLst>
        </pc:spChg>
        <pc:spChg chg="add">
          <ac:chgData name="SAMRIDDHI KATHANE" userId="a0ab672cdce47b13" providerId="LiveId" clId="{5195EB39-6C94-4BAA-8C57-39D529F45D0C}" dt="2025-08-28T19:30:05.493" v="1276"/>
          <ac:spMkLst>
            <pc:docMk/>
            <pc:sldMk cId="2614632180" sldId="340"/>
            <ac:spMk id="6" creationId="{1FF0D63D-03E6-BF80-1CE7-29177B72E3D6}"/>
          </ac:spMkLst>
        </pc:spChg>
        <pc:spChg chg="add del mod">
          <ac:chgData name="SAMRIDDHI KATHANE" userId="a0ab672cdce47b13" providerId="LiveId" clId="{5195EB39-6C94-4BAA-8C57-39D529F45D0C}" dt="2025-08-29T05:55:59.599" v="1331" actId="1076"/>
          <ac:spMkLst>
            <pc:docMk/>
            <pc:sldMk cId="2614632180" sldId="340"/>
            <ac:spMk id="7" creationId="{15808E68-FE5B-0318-FC4F-54CDA1D197CD}"/>
          </ac:spMkLst>
        </pc:spChg>
        <pc:spChg chg="add del">
          <ac:chgData name="SAMRIDDHI KATHANE" userId="a0ab672cdce47b13" providerId="LiveId" clId="{5195EB39-6C94-4BAA-8C57-39D529F45D0C}" dt="2025-08-28T19:30:12.714" v="1279" actId="21"/>
          <ac:spMkLst>
            <pc:docMk/>
            <pc:sldMk cId="2614632180" sldId="340"/>
            <ac:spMk id="8" creationId="{19D34215-DCD2-AC25-680F-3444462DFA29}"/>
          </ac:spMkLst>
        </pc:spChg>
        <pc:spChg chg="add">
          <ac:chgData name="SAMRIDDHI KATHANE" userId="a0ab672cdce47b13" providerId="LiveId" clId="{5195EB39-6C94-4BAA-8C57-39D529F45D0C}" dt="2025-08-28T19:30:41.340" v="1282"/>
          <ac:spMkLst>
            <pc:docMk/>
            <pc:sldMk cId="2614632180" sldId="340"/>
            <ac:spMk id="9" creationId="{CB712D20-73D8-7FD0-0E58-B67A38FAB3F1}"/>
          </ac:spMkLst>
        </pc:spChg>
        <pc:spChg chg="add">
          <ac:chgData name="SAMRIDDHI KATHANE" userId="a0ab672cdce47b13" providerId="LiveId" clId="{5195EB39-6C94-4BAA-8C57-39D529F45D0C}" dt="2025-08-28T19:30:41.340" v="1282"/>
          <ac:spMkLst>
            <pc:docMk/>
            <pc:sldMk cId="2614632180" sldId="340"/>
            <ac:spMk id="10" creationId="{DABCC04C-6A92-FF3E-B655-21DB0433B96B}"/>
          </ac:spMkLst>
        </pc:spChg>
        <pc:spChg chg="add">
          <ac:chgData name="SAMRIDDHI KATHANE" userId="a0ab672cdce47b13" providerId="LiveId" clId="{5195EB39-6C94-4BAA-8C57-39D529F45D0C}" dt="2025-08-28T19:30:41.340" v="1282"/>
          <ac:spMkLst>
            <pc:docMk/>
            <pc:sldMk cId="2614632180" sldId="340"/>
            <ac:spMk id="11" creationId="{9B4C4048-9357-1A78-F570-2FC101A2EF21}"/>
          </ac:spMkLst>
        </pc:spChg>
        <pc:spChg chg="add">
          <ac:chgData name="SAMRIDDHI KATHANE" userId="a0ab672cdce47b13" providerId="LiveId" clId="{5195EB39-6C94-4BAA-8C57-39D529F45D0C}" dt="2025-08-28T19:30:46.435" v="1283"/>
          <ac:spMkLst>
            <pc:docMk/>
            <pc:sldMk cId="2614632180" sldId="340"/>
            <ac:spMk id="12" creationId="{176E208E-5C92-2F31-4544-707715BE869B}"/>
          </ac:spMkLst>
        </pc:spChg>
        <pc:spChg chg="add">
          <ac:chgData name="SAMRIDDHI KATHANE" userId="a0ab672cdce47b13" providerId="LiveId" clId="{5195EB39-6C94-4BAA-8C57-39D529F45D0C}" dt="2025-08-28T19:30:46.435" v="1283"/>
          <ac:spMkLst>
            <pc:docMk/>
            <pc:sldMk cId="2614632180" sldId="340"/>
            <ac:spMk id="13" creationId="{F19AA48F-39E0-3B8A-A6FA-62096B40EE39}"/>
          </ac:spMkLst>
        </pc:spChg>
        <pc:spChg chg="add">
          <ac:chgData name="SAMRIDDHI KATHANE" userId="a0ab672cdce47b13" providerId="LiveId" clId="{5195EB39-6C94-4BAA-8C57-39D529F45D0C}" dt="2025-08-28T19:30:46.435" v="1283"/>
          <ac:spMkLst>
            <pc:docMk/>
            <pc:sldMk cId="2614632180" sldId="340"/>
            <ac:spMk id="14" creationId="{A5417986-1F68-E9F6-5BBA-BC6A095F6C49}"/>
          </ac:spMkLst>
        </pc:spChg>
      </pc:sldChg>
      <pc:sldChg chg="addSp delSp modSp add mod ord">
        <pc:chgData name="SAMRIDDHI KATHANE" userId="a0ab672cdce47b13" providerId="LiveId" clId="{5195EB39-6C94-4BAA-8C57-39D529F45D0C}" dt="2025-08-29T06:04:16.273" v="1399" actId="478"/>
        <pc:sldMkLst>
          <pc:docMk/>
          <pc:sldMk cId="101204403" sldId="341"/>
        </pc:sldMkLst>
        <pc:spChg chg="add del mod">
          <ac:chgData name="SAMRIDDHI KATHANE" userId="a0ab672cdce47b13" providerId="LiveId" clId="{5195EB39-6C94-4BAA-8C57-39D529F45D0C}" dt="2025-08-29T05:57:43.154" v="1340" actId="478"/>
          <ac:spMkLst>
            <pc:docMk/>
            <pc:sldMk cId="101204403" sldId="341"/>
            <ac:spMk id="3" creationId="{6CD66F43-0618-3D1E-CC46-7DDEA09841BF}"/>
          </ac:spMkLst>
        </pc:spChg>
        <pc:spChg chg="del">
          <ac:chgData name="SAMRIDDHI KATHANE" userId="a0ab672cdce47b13" providerId="LiveId" clId="{5195EB39-6C94-4BAA-8C57-39D529F45D0C}" dt="2025-08-29T06:04:16.273" v="1399" actId="478"/>
          <ac:spMkLst>
            <pc:docMk/>
            <pc:sldMk cId="101204403" sldId="341"/>
            <ac:spMk id="9" creationId="{E2BE135D-8A4F-AB44-09C6-226D1DC8F10A}"/>
          </ac:spMkLst>
        </pc:spChg>
        <pc:spChg chg="del">
          <ac:chgData name="SAMRIDDHI KATHANE" userId="a0ab672cdce47b13" providerId="LiveId" clId="{5195EB39-6C94-4BAA-8C57-39D529F45D0C}" dt="2025-08-29T05:57:39.109" v="1339" actId="478"/>
          <ac:spMkLst>
            <pc:docMk/>
            <pc:sldMk cId="101204403" sldId="341"/>
            <ac:spMk id="14" creationId="{A88C050B-4618-62B0-31E6-1F68ACC05E1F}"/>
          </ac:spMkLst>
        </pc:spChg>
        <pc:spChg chg="mod">
          <ac:chgData name="SAMRIDDHI KATHANE" userId="a0ab672cdce47b13" providerId="LiveId" clId="{5195EB39-6C94-4BAA-8C57-39D529F45D0C}" dt="2025-08-29T05:58:10.462" v="1345" actId="403"/>
          <ac:spMkLst>
            <pc:docMk/>
            <pc:sldMk cId="101204403" sldId="341"/>
            <ac:spMk id="18" creationId="{54839FAA-D812-CFC3-9CE5-4246195356CE}"/>
          </ac:spMkLst>
        </pc:spChg>
        <pc:spChg chg="mod">
          <ac:chgData name="SAMRIDDHI KATHANE" userId="a0ab672cdce47b13" providerId="LiveId" clId="{5195EB39-6C94-4BAA-8C57-39D529F45D0C}" dt="2025-08-29T05:57:54.984" v="1342" actId="1076"/>
          <ac:spMkLst>
            <pc:docMk/>
            <pc:sldMk cId="101204403" sldId="341"/>
            <ac:spMk id="30" creationId="{C3634FCE-A3DA-0678-289E-A35FA8764A27}"/>
          </ac:spMkLst>
        </pc:spChg>
      </pc:sldChg>
      <pc:sldChg chg="addSp delSp modSp add del mod">
        <pc:chgData name="SAMRIDDHI KATHANE" userId="a0ab672cdce47b13" providerId="LiveId" clId="{5195EB39-6C94-4BAA-8C57-39D529F45D0C}" dt="2025-08-29T06:04:20.983" v="1401" actId="478"/>
        <pc:sldMkLst>
          <pc:docMk/>
          <pc:sldMk cId="2053793298" sldId="342"/>
        </pc:sldMkLst>
        <pc:spChg chg="add">
          <ac:chgData name="SAMRIDDHI KATHANE" userId="a0ab672cdce47b13" providerId="LiveId" clId="{5195EB39-6C94-4BAA-8C57-39D529F45D0C}" dt="2025-08-29T05:59:13.989" v="1348"/>
          <ac:spMkLst>
            <pc:docMk/>
            <pc:sldMk cId="2053793298" sldId="342"/>
            <ac:spMk id="2" creationId="{8CA734DB-F3AA-AB62-897C-F6F8076B559E}"/>
          </ac:spMkLst>
        </pc:spChg>
        <pc:spChg chg="add">
          <ac:chgData name="SAMRIDDHI KATHANE" userId="a0ab672cdce47b13" providerId="LiveId" clId="{5195EB39-6C94-4BAA-8C57-39D529F45D0C}" dt="2025-08-29T05:59:13.989" v="1348"/>
          <ac:spMkLst>
            <pc:docMk/>
            <pc:sldMk cId="2053793298" sldId="342"/>
            <ac:spMk id="3" creationId="{95CD00D5-B76C-14AA-732A-BD546072A9DB}"/>
          </ac:spMkLst>
        </pc:spChg>
        <pc:spChg chg="add">
          <ac:chgData name="SAMRIDDHI KATHANE" userId="a0ab672cdce47b13" providerId="LiveId" clId="{5195EB39-6C94-4BAA-8C57-39D529F45D0C}" dt="2025-08-29T05:59:13.989" v="1348"/>
          <ac:spMkLst>
            <pc:docMk/>
            <pc:sldMk cId="2053793298" sldId="342"/>
            <ac:spMk id="4" creationId="{9622278D-02F0-089A-AC14-6C44B520C0BB}"/>
          </ac:spMkLst>
        </pc:spChg>
        <pc:spChg chg="add">
          <ac:chgData name="SAMRIDDHI KATHANE" userId="a0ab672cdce47b13" providerId="LiveId" clId="{5195EB39-6C94-4BAA-8C57-39D529F45D0C}" dt="2025-08-29T05:59:18.727" v="1350"/>
          <ac:spMkLst>
            <pc:docMk/>
            <pc:sldMk cId="2053793298" sldId="342"/>
            <ac:spMk id="5" creationId="{B4F7D39D-3CAA-2148-BE36-C2383486E278}"/>
          </ac:spMkLst>
        </pc:spChg>
        <pc:spChg chg="add">
          <ac:chgData name="SAMRIDDHI KATHANE" userId="a0ab672cdce47b13" providerId="LiveId" clId="{5195EB39-6C94-4BAA-8C57-39D529F45D0C}" dt="2025-08-29T05:59:18.727" v="1350"/>
          <ac:spMkLst>
            <pc:docMk/>
            <pc:sldMk cId="2053793298" sldId="342"/>
            <ac:spMk id="6" creationId="{9ED2DE23-CE13-4949-B374-62AAE575F431}"/>
          </ac:spMkLst>
        </pc:spChg>
        <pc:spChg chg="add">
          <ac:chgData name="SAMRIDDHI KATHANE" userId="a0ab672cdce47b13" providerId="LiveId" clId="{5195EB39-6C94-4BAA-8C57-39D529F45D0C}" dt="2025-08-29T05:59:18.727" v="1350"/>
          <ac:spMkLst>
            <pc:docMk/>
            <pc:sldMk cId="2053793298" sldId="342"/>
            <ac:spMk id="7" creationId="{22A2AE2F-97FE-3340-DBC5-7AB882BA20A7}"/>
          </ac:spMkLst>
        </pc:spChg>
        <pc:spChg chg="del mod">
          <ac:chgData name="SAMRIDDHI KATHANE" userId="a0ab672cdce47b13" providerId="LiveId" clId="{5195EB39-6C94-4BAA-8C57-39D529F45D0C}" dt="2025-08-29T06:04:20.983" v="1401" actId="478"/>
          <ac:spMkLst>
            <pc:docMk/>
            <pc:sldMk cId="2053793298" sldId="342"/>
            <ac:spMk id="9" creationId="{98C2ECEB-2C70-7BA8-EA9A-4D098202D34C}"/>
          </ac:spMkLst>
        </pc:spChg>
        <pc:spChg chg="mod">
          <ac:chgData name="SAMRIDDHI KATHANE" userId="a0ab672cdce47b13" providerId="LiveId" clId="{5195EB39-6C94-4BAA-8C57-39D529F45D0C}" dt="2025-08-29T06:00:19.238" v="1370" actId="403"/>
          <ac:spMkLst>
            <pc:docMk/>
            <pc:sldMk cId="2053793298" sldId="342"/>
            <ac:spMk id="18" creationId="{7662F4B9-ABC7-57F4-9827-B431DA7B6D1E}"/>
          </ac:spMkLst>
        </pc:spChg>
        <pc:spChg chg="mod">
          <ac:chgData name="SAMRIDDHI KATHANE" userId="a0ab672cdce47b13" providerId="LiveId" clId="{5195EB39-6C94-4BAA-8C57-39D529F45D0C}" dt="2025-08-29T05:59:02.460" v="1347"/>
          <ac:spMkLst>
            <pc:docMk/>
            <pc:sldMk cId="2053793298" sldId="342"/>
            <ac:spMk id="30" creationId="{14301B84-6F2B-9803-5413-FA3149923A57}"/>
          </ac:spMkLst>
        </pc:spChg>
      </pc:sldChg>
      <pc:sldChg chg="delSp modSp add mod">
        <pc:chgData name="SAMRIDDHI KATHANE" userId="a0ab672cdce47b13" providerId="LiveId" clId="{5195EB39-6C94-4BAA-8C57-39D529F45D0C}" dt="2025-08-29T06:04:25.595" v="1402" actId="478"/>
        <pc:sldMkLst>
          <pc:docMk/>
          <pc:sldMk cId="2798367166" sldId="343"/>
        </pc:sldMkLst>
        <pc:spChg chg="del">
          <ac:chgData name="SAMRIDDHI KATHANE" userId="a0ab672cdce47b13" providerId="LiveId" clId="{5195EB39-6C94-4BAA-8C57-39D529F45D0C}" dt="2025-08-29T06:04:25.595" v="1402" actId="478"/>
          <ac:spMkLst>
            <pc:docMk/>
            <pc:sldMk cId="2798367166" sldId="343"/>
            <ac:spMk id="9" creationId="{7A7B7E8E-8F39-3DBD-9B40-7AC3CE029E41}"/>
          </ac:spMkLst>
        </pc:spChg>
        <pc:spChg chg="mod">
          <ac:chgData name="SAMRIDDHI KATHANE" userId="a0ab672cdce47b13" providerId="LiveId" clId="{5195EB39-6C94-4BAA-8C57-39D529F45D0C}" dt="2025-08-29T06:01:04.560" v="1378" actId="1076"/>
          <ac:spMkLst>
            <pc:docMk/>
            <pc:sldMk cId="2798367166" sldId="343"/>
            <ac:spMk id="18" creationId="{DFEDA498-5004-7A98-9F43-1748D895211A}"/>
          </ac:spMkLst>
        </pc:spChg>
        <pc:spChg chg="mod">
          <ac:chgData name="SAMRIDDHI KATHANE" userId="a0ab672cdce47b13" providerId="LiveId" clId="{5195EB39-6C94-4BAA-8C57-39D529F45D0C}" dt="2025-08-29T06:01:01.023" v="1377" actId="1076"/>
          <ac:spMkLst>
            <pc:docMk/>
            <pc:sldMk cId="2798367166" sldId="343"/>
            <ac:spMk id="30" creationId="{DC20A50A-68A0-B688-1D5E-7466BEC240D6}"/>
          </ac:spMkLst>
        </pc:spChg>
      </pc:sldChg>
      <pc:sldChg chg="addSp delSp modSp add mod">
        <pc:chgData name="SAMRIDDHI KATHANE" userId="a0ab672cdce47b13" providerId="LiveId" clId="{5195EB39-6C94-4BAA-8C57-39D529F45D0C}" dt="2025-08-29T19:26:32.561" v="1457" actId="20577"/>
        <pc:sldMkLst>
          <pc:docMk/>
          <pc:sldMk cId="1379698430" sldId="344"/>
        </pc:sldMkLst>
        <pc:spChg chg="mod">
          <ac:chgData name="SAMRIDDHI KATHANE" userId="a0ab672cdce47b13" providerId="LiveId" clId="{5195EB39-6C94-4BAA-8C57-39D529F45D0C}" dt="2025-08-29T19:26:32.561" v="1457" actId="20577"/>
          <ac:spMkLst>
            <pc:docMk/>
            <pc:sldMk cId="1379698430" sldId="344"/>
            <ac:spMk id="2" creationId="{976F472F-2623-718A-8ABA-E312CBEB6FBD}"/>
          </ac:spMkLst>
        </pc:spChg>
        <pc:spChg chg="del">
          <ac:chgData name="SAMRIDDHI KATHANE" userId="a0ab672cdce47b13" providerId="LiveId" clId="{5195EB39-6C94-4BAA-8C57-39D529F45D0C}" dt="2025-08-29T19:24:56.124" v="1431" actId="478"/>
          <ac:spMkLst>
            <pc:docMk/>
            <pc:sldMk cId="1379698430" sldId="344"/>
            <ac:spMk id="4" creationId="{D81B2744-7119-69FD-8420-F919642F553D}"/>
          </ac:spMkLst>
        </pc:spChg>
        <pc:spChg chg="add del mod">
          <ac:chgData name="SAMRIDDHI KATHANE" userId="a0ab672cdce47b13" providerId="LiveId" clId="{5195EB39-6C94-4BAA-8C57-39D529F45D0C}" dt="2025-08-29T19:25:14.235" v="1432" actId="931"/>
          <ac:spMkLst>
            <pc:docMk/>
            <pc:sldMk cId="1379698430" sldId="344"/>
            <ac:spMk id="5" creationId="{A82D41A8-8ADF-0842-F8FB-CADA6FA33A89}"/>
          </ac:spMkLst>
        </pc:spChg>
        <pc:picChg chg="add mod">
          <ac:chgData name="SAMRIDDHI KATHANE" userId="a0ab672cdce47b13" providerId="LiveId" clId="{5195EB39-6C94-4BAA-8C57-39D529F45D0C}" dt="2025-08-29T19:26:18.916" v="1444" actId="14100"/>
          <ac:picMkLst>
            <pc:docMk/>
            <pc:sldMk cId="1379698430" sldId="344"/>
            <ac:picMk id="8" creationId="{CE14A635-24C3-0343-BF79-0D38DE328066}"/>
          </ac:picMkLst>
        </pc:picChg>
      </pc:sldChg>
      <pc:sldChg chg="modSp add">
        <pc:chgData name="SAMRIDDHI KATHANE" userId="a0ab672cdce47b13" providerId="LiveId" clId="{5195EB39-6C94-4BAA-8C57-39D529F45D0C}" dt="2025-08-29T19:26:46.766" v="1459" actId="14826"/>
        <pc:sldMkLst>
          <pc:docMk/>
          <pc:sldMk cId="34442427" sldId="345"/>
        </pc:sldMkLst>
        <pc:picChg chg="mod">
          <ac:chgData name="SAMRIDDHI KATHANE" userId="a0ab672cdce47b13" providerId="LiveId" clId="{5195EB39-6C94-4BAA-8C57-39D529F45D0C}" dt="2025-08-29T19:26:46.766" v="1459" actId="14826"/>
          <ac:picMkLst>
            <pc:docMk/>
            <pc:sldMk cId="34442427" sldId="345"/>
            <ac:picMk id="8" creationId="{610B8F91-D500-F5D2-B9E8-AF715B770C1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8/30/2025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8/30/2025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2A01-AE40-87A3-575B-0675BD3E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5375E-AAAF-7EFF-B75F-8A9BF9248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77D77-1B94-38E5-A270-B784DC18F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2B04-9CC1-B8B6-9CAB-1857C3DE0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74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5444-3180-576A-CC1F-3E8B2314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A09AB1-175A-7725-361A-DB821520B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CB362-0365-969D-4EFD-FDF74E023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0334-AEC5-0D64-4007-8AB66011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1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7A88-047C-6EEF-CCE9-C68A84D18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F98B-996D-15C9-3676-EA7E3A434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45EB-9AA5-590B-8943-A2F9E5F24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B2E7-7153-32E1-5523-EA6C8E131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35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B24C5-4C72-BDB6-8B79-49452F6A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AD463-1E57-1589-1698-734DD8736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CA0AD-F944-F726-DC5C-F79E75B35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C7F6F-B030-E306-0073-2F095376F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61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60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B09C-DB83-41D4-C829-75C025B3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DF4AB-5340-33C4-4E23-6D0B0DCB8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67407-455C-9B99-605D-AFAC3816E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E8721-FAE0-FB27-4EF7-849294125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11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20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CE88-6EC5-F0C2-F6E6-C6AD9AC50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695CE-69C1-1575-3F29-9E089B8F4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FAD02-E00D-27A9-6A1B-7DA9B5874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813D0-5EAF-3427-2B30-1C8E8A67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3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3892-86BF-84FE-452B-52B6B3CE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AA61A-3F36-F5BF-48CA-E54B8F3CF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03411-2216-B5D7-24E0-0356406E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2574E-EB22-A105-FE2A-E64E9B885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77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341D-B847-8893-0DC0-25C7ED1A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00755-D0D3-8D0B-F858-0C7C36C84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93C6C-268F-9AB7-D3A4-464ECF0CC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C49FB-44B9-CA2A-59FF-6681D7516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7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AC646-E006-6297-1CA0-24C07973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2E556-C93D-9863-5D4B-F1A80185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74568-2DB7-A666-85AB-A8829D6B6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63C8E-85C3-B645-90A1-F542DE903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0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0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8AA0A-59E7-C8F2-6F03-4C86A634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2A420-CA7A-3D49-C68D-C9F462B4B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79B4D-229A-FC82-FBBC-A420423B6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BDD2-8743-9340-0B36-5E50BA99E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3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C8B0-3ADD-D1A6-CB22-60E57BDBB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B4010-97C4-9D2A-2014-16D0356D5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AC2D3-8F9E-936E-4003-2D39A31F9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F2FD-ED75-A0E7-A360-F7460D35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79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DA1FB-0605-18B8-1B7F-AA708F25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6A3AD-BB44-431D-128F-AC2F856D0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16745-8FFE-31AB-6159-55E4022E6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3DEC1-FC85-1901-69D5-2D6010FEB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0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1B5C1-0E33-A960-8BA1-0F000915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7E3B9-9F7B-BFCC-D5FA-70F081FA4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AD816-F313-2CC1-581A-F2ADE91FC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956BF-36C6-2A57-838A-004DF748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4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600" b="1" dirty="0"/>
              <a:t>AI-Assistant Development Project</a:t>
            </a:r>
            <a:br>
              <a:rPr lang="en-IN" sz="5600" b="1" dirty="0"/>
            </a:br>
            <a:r>
              <a:rPr lang="en-IN" sz="2800" dirty="0"/>
              <a:t>(prompt Engineering &amp; Web Assistant)</a:t>
            </a:r>
            <a:br>
              <a:rPr lang="en-IN" sz="2800" dirty="0"/>
            </a:br>
            <a:r>
              <a:rPr lang="en-IN" sz="2000" dirty="0"/>
              <a:t>(MAJOR PROJECT)</a:t>
            </a:r>
            <a:br>
              <a:rPr lang="en-IN" sz="2000" dirty="0"/>
            </a:br>
            <a:br>
              <a:rPr lang="en-IN" sz="6000" dirty="0"/>
            </a:br>
            <a:r>
              <a:rPr lang="en-US" sz="2000" b="1" dirty="0"/>
              <a:t>Presented by</a:t>
            </a:r>
            <a:r>
              <a:rPr lang="en-US" sz="2000" dirty="0"/>
              <a:t>: Samriddhi Kathane</a:t>
            </a:r>
            <a:endParaRPr lang="en-IN" sz="5600" b="1" dirty="0"/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C0899-3BDF-2956-6539-B7C08381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218A-5F16-B655-E7ED-1E6649124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User Interface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66CEFAA6-83D9-DDCF-F504-95B2C3AC4B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55A6D-FBA0-12CE-F288-0EE7F7C6023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81516" y="2263355"/>
            <a:ext cx="7964903" cy="3400929"/>
          </a:xfrm>
        </p:spPr>
        <p:txBody>
          <a:bodyPr>
            <a:normAutofit/>
          </a:bodyPr>
          <a:lstStyle/>
          <a:p>
            <a:r>
              <a:rPr lang="en-US" sz="2400" dirty="0"/>
              <a:t>Input form for queries or text.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Function selection options.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Output display area.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Feedback option for quality review.</a:t>
            </a:r>
          </a:p>
        </p:txBody>
      </p:sp>
    </p:spTree>
    <p:extLst>
      <p:ext uri="{BB962C8B-B14F-4D97-AF65-F5344CB8AC3E}">
        <p14:creationId xmlns:p14="http://schemas.microsoft.com/office/powerpoint/2010/main" val="388796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3306-CCB1-8F99-D8AE-D339F6B75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472F-2623-718A-8ABA-E312CBEB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594" y="630795"/>
            <a:ext cx="6886933" cy="333847"/>
          </a:xfrm>
        </p:spPr>
        <p:txBody>
          <a:bodyPr/>
          <a:lstStyle/>
          <a:p>
            <a:r>
              <a:rPr lang="en-IN" dirty="0"/>
              <a:t>User Interface (continued)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D44A1E90-E0BA-9E53-1E52-306D0C0793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14A635-24C3-0343-BF79-0D38DE32806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2657267" y="1165609"/>
            <a:ext cx="9008869" cy="5061596"/>
          </a:xfrm>
        </p:spPr>
      </p:pic>
    </p:spTree>
    <p:extLst>
      <p:ext uri="{BB962C8B-B14F-4D97-AF65-F5344CB8AC3E}">
        <p14:creationId xmlns:p14="http://schemas.microsoft.com/office/powerpoint/2010/main" val="137969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0735-B428-F928-0572-E2D3E9AF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59D0-993C-6CE8-3F2A-63C40DB0B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3594" y="630795"/>
            <a:ext cx="6886933" cy="333847"/>
          </a:xfrm>
        </p:spPr>
        <p:txBody>
          <a:bodyPr/>
          <a:lstStyle/>
          <a:p>
            <a:r>
              <a:rPr lang="en-IN" dirty="0"/>
              <a:t>User Interface (continued)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5163C3E-6F91-1474-9165-9253CB100FC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0B8F91-D500-F5D2-B9E8-AF715B770C1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rcRect/>
          <a:stretch/>
        </p:blipFill>
        <p:spPr>
          <a:xfrm>
            <a:off x="2657267" y="1165609"/>
            <a:ext cx="9008869" cy="5061596"/>
          </a:xfrm>
        </p:spPr>
      </p:pic>
    </p:spTree>
    <p:extLst>
      <p:ext uri="{BB962C8B-B14F-4D97-AF65-F5344CB8AC3E}">
        <p14:creationId xmlns:p14="http://schemas.microsoft.com/office/powerpoint/2010/main" val="3444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C693-CF12-0CDA-136E-9B1AFF705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4132-7370-7B4A-6CA4-86E3F0AE7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933" y="637009"/>
            <a:ext cx="7660656" cy="556707"/>
          </a:xfrm>
        </p:spPr>
        <p:txBody>
          <a:bodyPr/>
          <a:lstStyle/>
          <a:p>
            <a:r>
              <a:rPr lang="en-IN" dirty="0"/>
              <a:t>Implementation Details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BBC7973A-5B2B-0071-5742-8B788D30C9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1E29F-F0FA-FCDC-43D4-98FCEBA112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81516" y="1136469"/>
            <a:ext cx="7964903" cy="4527815"/>
          </a:xfrm>
        </p:spPr>
        <p:txBody>
          <a:bodyPr>
            <a:normAutofit/>
          </a:bodyPr>
          <a:lstStyle/>
          <a:p>
            <a:endParaRPr lang="en-IN" sz="1600" b="1" dirty="0"/>
          </a:p>
          <a:p>
            <a:r>
              <a:rPr lang="en-IN" sz="1600" b="1" dirty="0"/>
              <a:t>File Structure</a:t>
            </a:r>
            <a:r>
              <a:rPr lang="en-IN" sz="1600" dirty="0"/>
              <a:t> (Current Project):</a:t>
            </a:r>
          </a:p>
          <a:p>
            <a:pPr marL="0" indent="0">
              <a:buNone/>
            </a:pPr>
            <a:endParaRPr lang="en-IN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app.py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Main Flask application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app_cli.py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Command-line interface for testing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prompts.py</a:t>
            </a:r>
            <a:r>
              <a:rPr lang="en-US" altLang="en-US" sz="1600" dirty="0">
                <a:latin typeface="Century Gothic (body)"/>
              </a:rPr>
              <a:t> — Stores prompt templates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feedback/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Folder or file to log user feedback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templates/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HTML templates for UI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static/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(CSS/JS if added)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.env</a:t>
            </a:r>
            <a:r>
              <a:rPr lang="en-US" altLang="en-US" sz="1600" dirty="0">
                <a:latin typeface="Century Gothic (body)"/>
              </a:rPr>
              <a:t> — Stores API keys securely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requirements.txt</a:t>
            </a:r>
            <a:r>
              <a:rPr lang="en-US" altLang="en-US" sz="1600" dirty="0">
                <a:latin typeface="Century Gothic (body)"/>
              </a:rPr>
              <a:t> — Dependencies list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err="1">
                <a:latin typeface="Century Gothic (body)"/>
              </a:rPr>
              <a:t>venv</a:t>
            </a:r>
            <a:r>
              <a:rPr lang="en-US" altLang="en-US" sz="2000" b="1" dirty="0">
                <a:latin typeface="Century Gothic (body)"/>
              </a:rPr>
              <a:t>/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Virtual environment folder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Century Gothic (body)"/>
              </a:rPr>
              <a:t>__</a:t>
            </a:r>
            <a:r>
              <a:rPr lang="en-US" altLang="en-US" sz="2000" b="1" dirty="0" err="1">
                <a:latin typeface="Century Gothic (body)"/>
              </a:rPr>
              <a:t>pycache</a:t>
            </a:r>
            <a:r>
              <a:rPr lang="en-US" altLang="en-US" sz="2000" b="1" dirty="0">
                <a:latin typeface="Century Gothic (body)"/>
              </a:rPr>
              <a:t>__/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Auto-generated cache files</a:t>
            </a:r>
            <a:endParaRPr lang="en-US" altLang="en-US" sz="4400" dirty="0">
              <a:latin typeface="Century Gothic (body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err="1">
                <a:latin typeface="Century Gothic (body)"/>
              </a:rPr>
              <a:t>test_env</a:t>
            </a:r>
            <a:r>
              <a:rPr lang="en-US" altLang="en-US" sz="1600" b="1" dirty="0">
                <a:latin typeface="Century Gothic (body)"/>
              </a:rPr>
              <a:t> </a:t>
            </a:r>
            <a:r>
              <a:rPr lang="en-US" altLang="en-US" sz="1600" dirty="0">
                <a:latin typeface="Century Gothic (body)"/>
              </a:rPr>
              <a:t>— Test environment or configuration file</a:t>
            </a:r>
            <a:endParaRPr lang="en-US" altLang="en-US" sz="4400" dirty="0">
              <a:latin typeface="Century Gothic (body)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2861BB4-1ADC-925B-5EFC-BC712D90A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2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10A25-DF0E-E2D9-DB16-151A5C8E2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4" y="793418"/>
            <a:ext cx="10149840" cy="657860"/>
          </a:xfrm>
        </p:spPr>
        <p:txBody>
          <a:bodyPr/>
          <a:lstStyle/>
          <a:p>
            <a:r>
              <a:rPr lang="en-IN" dirty="0"/>
              <a:t>Setup &amp; Running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B7C0-CEAD-070D-440B-E72D2B1A78D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80124" y="1698170"/>
            <a:ext cx="10149840" cy="4366411"/>
          </a:xfrm>
        </p:spPr>
        <p:txBody>
          <a:bodyPr/>
          <a:lstStyle/>
          <a:p>
            <a:r>
              <a:rPr lang="en-IN" b="1" dirty="0"/>
              <a:t>Open Project</a:t>
            </a:r>
            <a:r>
              <a:rPr lang="en-IN" dirty="0"/>
              <a:t> in VS Code → File → Open Folder → select folder with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app.py</a:t>
            </a:r>
            <a:endParaRPr lang="en-US" b="1" noProof="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/>
              <a:t>Open Terminal</a:t>
            </a:r>
            <a:r>
              <a:rPr lang="en-US" dirty="0"/>
              <a:t> → New Terminal → Confirm path.</a:t>
            </a:r>
          </a:p>
          <a:p>
            <a:r>
              <a:rPr lang="en-IN" b="1" dirty="0"/>
              <a:t>Activate Virtual Environment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.\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venv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\Scripts\activate</a:t>
            </a:r>
          </a:p>
          <a:p>
            <a:r>
              <a:rPr lang="en-IN" b="1" dirty="0"/>
              <a:t>Install Packages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python –m pip install –upgrade pip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      python –m pip install flask python- 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dotenv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openai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IN" b="1" dirty="0"/>
              <a:t>Verify Installation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python –m pip show flask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      python –m pip show python-</a:t>
            </a:r>
            <a:r>
              <a:rPr lang="en-IN" b="1" dirty="0" err="1">
                <a:solidFill>
                  <a:schemeClr val="accent2">
                    <a:lumMod val="50000"/>
                  </a:schemeClr>
                </a:solidFill>
              </a:rPr>
              <a:t>dotenv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3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10144-608A-6793-AB94-7ABCBAF2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2CBC9-313D-E9FB-4047-DBBB75F6E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4" y="793418"/>
            <a:ext cx="10149840" cy="657860"/>
          </a:xfrm>
        </p:spPr>
        <p:txBody>
          <a:bodyPr/>
          <a:lstStyle/>
          <a:p>
            <a:r>
              <a:rPr lang="en-IN" dirty="0"/>
              <a:t>Setup &amp; Running the Project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C98D-2E5B-1643-3FEA-AA487D81A6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80124" y="1698170"/>
            <a:ext cx="10149840" cy="4366411"/>
          </a:xfrm>
        </p:spPr>
        <p:txBody>
          <a:bodyPr>
            <a:normAutofit/>
          </a:bodyPr>
          <a:lstStyle/>
          <a:p>
            <a:r>
              <a:rPr lang="en-IN" b="1" dirty="0"/>
              <a:t>Run App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python app.py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       </a:t>
            </a:r>
            <a:r>
              <a:rPr lang="en-IN" dirty="0"/>
              <a:t>Access via: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dirty="0"/>
              <a:t>(by clicking on this given address)</a:t>
            </a:r>
          </a:p>
          <a:p>
            <a:r>
              <a:rPr lang="en-IN" b="1" dirty="0"/>
              <a:t>Save Dependencies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       python –m pip freeze &gt; requirements.txt</a:t>
            </a:r>
          </a:p>
          <a:p>
            <a:pPr marL="0" indent="0">
              <a:buNone/>
            </a:pPr>
            <a:r>
              <a:rPr lang="en-IN" dirty="0"/>
              <a:t>Reinstall later using: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pip install –r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253433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9C5D41-AFFD-A8E9-29C5-5794079B3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4" y="707069"/>
            <a:ext cx="10149840" cy="759990"/>
          </a:xfrm>
        </p:spPr>
        <p:txBody>
          <a:bodyPr/>
          <a:lstStyle/>
          <a:p>
            <a:r>
              <a:rPr lang="en-IN" dirty="0"/>
              <a:t>User Manual (End-User Guide)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98BB6-FCC7-9B5E-6952-114373E1F4BF}"/>
              </a:ext>
            </a:extLst>
          </p:cNvPr>
          <p:cNvSpPr txBox="1"/>
          <p:nvPr/>
        </p:nvSpPr>
        <p:spPr>
          <a:xfrm>
            <a:off x="980124" y="1857789"/>
            <a:ext cx="10149840" cy="336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Steps for Users:  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Access via: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(by clicking on this given address)  or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Open browser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→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http://127.0.0.1:5000/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Select a function: Q&amp;A, Summarize, or Creative.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Enter input text or question.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Click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Submit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Review generated output.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Provide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feedback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75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A57B-FC40-9793-A404-674390336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54F8CB-E050-20DE-1B86-CE3E1265B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124" y="769561"/>
            <a:ext cx="10149840" cy="697498"/>
          </a:xfrm>
        </p:spPr>
        <p:txBody>
          <a:bodyPr/>
          <a:lstStyle/>
          <a:p>
            <a:r>
              <a:rPr lang="en-IN" dirty="0"/>
              <a:t>User Manual (End-User Guide)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08E68-FE5B-0318-FC4F-54CDA1D197CD}"/>
              </a:ext>
            </a:extLst>
          </p:cNvPr>
          <p:cNvSpPr txBox="1"/>
          <p:nvPr/>
        </p:nvSpPr>
        <p:spPr>
          <a:xfrm>
            <a:off x="980124" y="1866929"/>
            <a:ext cx="9479109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Input: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What is the capital of France?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→ Output: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Paris.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Input: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Paste text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→ Output: Concise summary.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Input: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Write a poem on rain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→ Output: Generated poem.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Notes: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   Requires internet access.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No technical expertise needed once running.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3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56D6-BF7A-5725-A0C5-B66AA639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3634FCE-A3DA-0678-289E-A35FA876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23" y="1012845"/>
            <a:ext cx="7964903" cy="738784"/>
          </a:xfrm>
        </p:spPr>
        <p:txBody>
          <a:bodyPr/>
          <a:lstStyle/>
          <a:p>
            <a:r>
              <a:rPr lang="en-IN" dirty="0"/>
              <a:t>Testing &amp; Evaluation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4839FAA-D812-CFC3-9CE5-4246195356C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524234" y="2204250"/>
            <a:ext cx="5851256" cy="3760788"/>
          </a:xfrm>
        </p:spPr>
        <p:txBody>
          <a:bodyPr>
            <a:normAutofit/>
          </a:bodyPr>
          <a:lstStyle/>
          <a:p>
            <a:r>
              <a:rPr lang="en-US" sz="2000" dirty="0"/>
              <a:t>Manual test cases and edge case handling.</a:t>
            </a:r>
          </a:p>
          <a:p>
            <a:r>
              <a:rPr lang="en-US" sz="2000" dirty="0"/>
              <a:t>Assessment Criteria:</a:t>
            </a:r>
          </a:p>
          <a:p>
            <a:pPr lvl="1"/>
            <a:r>
              <a:rPr lang="en-US" sz="2000" dirty="0"/>
              <a:t>Correctness of responses</a:t>
            </a:r>
          </a:p>
          <a:p>
            <a:pPr lvl="1"/>
            <a:r>
              <a:rPr lang="en-US" sz="2000" dirty="0"/>
              <a:t>Relevance of summaries</a:t>
            </a:r>
          </a:p>
          <a:p>
            <a:pPr lvl="1"/>
            <a:r>
              <a:rPr lang="en-US" sz="2000" dirty="0"/>
              <a:t>Creativity in generated text</a:t>
            </a:r>
          </a:p>
          <a:p>
            <a:pPr lvl="1"/>
            <a:r>
              <a:rPr lang="en-US" sz="2000" dirty="0"/>
              <a:t>Feedback satisfaction levels</a:t>
            </a:r>
          </a:p>
        </p:txBody>
      </p:sp>
    </p:spTree>
    <p:extLst>
      <p:ext uri="{BB962C8B-B14F-4D97-AF65-F5344CB8AC3E}">
        <p14:creationId xmlns:p14="http://schemas.microsoft.com/office/powerpoint/2010/main" val="10120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94DA-12E1-9C43-5B61-50F52E0F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14301B84-6F2B-9803-5413-FA3149923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23" y="1012845"/>
            <a:ext cx="7964903" cy="738784"/>
          </a:xfrm>
        </p:spPr>
        <p:txBody>
          <a:bodyPr/>
          <a:lstStyle/>
          <a:p>
            <a:r>
              <a:rPr lang="en-IN" dirty="0"/>
              <a:t>Challenges &amp; Solutions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662F4B9-ABC7-57F4-9827-B431DA7B6D1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524234" y="2204250"/>
            <a:ext cx="5851256" cy="3760788"/>
          </a:xfrm>
        </p:spPr>
        <p:txBody>
          <a:bodyPr>
            <a:normAutofit/>
          </a:bodyPr>
          <a:lstStyle/>
          <a:p>
            <a:r>
              <a:rPr lang="en-US" sz="2000" dirty="0"/>
              <a:t>Unreliable outputs → Refined prompts.</a:t>
            </a:r>
          </a:p>
          <a:p>
            <a:r>
              <a:rPr lang="en-US" sz="2000" dirty="0"/>
              <a:t>Delays in responses → Optimized context length.</a:t>
            </a:r>
          </a:p>
          <a:p>
            <a:r>
              <a:rPr lang="en-IN" sz="2000" dirty="0"/>
              <a:t>API key management → Used .env file</a:t>
            </a:r>
          </a:p>
          <a:p>
            <a:r>
              <a:rPr lang="en-IN" sz="2000" dirty="0"/>
              <a:t>Handling invalid inputs → Added validation checks.</a:t>
            </a:r>
          </a:p>
        </p:txBody>
      </p:sp>
    </p:spTree>
    <p:extLst>
      <p:ext uri="{BB962C8B-B14F-4D97-AF65-F5344CB8AC3E}">
        <p14:creationId xmlns:p14="http://schemas.microsoft.com/office/powerpoint/2010/main" val="205379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3" y="2372810"/>
            <a:ext cx="4832428" cy="3819646"/>
          </a:xfrm>
        </p:spPr>
        <p:txBody>
          <a:bodyPr tIns="91440" bIns="9144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Goal: Develop a multi-functional AI Assistant.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Core functions:</a:t>
            </a:r>
          </a:p>
          <a:p>
            <a:pPr lvl="1" algn="l"/>
            <a:r>
              <a:rPr lang="en-US" dirty="0"/>
              <a:t>          Answer Questions</a:t>
            </a:r>
          </a:p>
          <a:p>
            <a:pPr lvl="1" algn="l"/>
            <a:r>
              <a:rPr lang="en-US" dirty="0"/>
              <a:t>          Summarize Text</a:t>
            </a:r>
          </a:p>
          <a:p>
            <a:pPr lvl="1" algn="l"/>
            <a:r>
              <a:rPr lang="en-US" dirty="0"/>
              <a:t>          Generate Creative Content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Interface: Simple, web-based, with feedback system.</a:t>
            </a:r>
          </a:p>
        </p:txBody>
      </p:sp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4E60F-92EB-68FB-2AF6-36E4AF161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DC20A50A-68A0-B688-1D5E-7466BEC24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375" y="842023"/>
            <a:ext cx="7964903" cy="738784"/>
          </a:xfrm>
        </p:spPr>
        <p:txBody>
          <a:bodyPr/>
          <a:lstStyle/>
          <a:p>
            <a:r>
              <a:rPr lang="en-IN" dirty="0"/>
              <a:t>Limitations &amp; Future Work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FEDA498-5004-7A98-9F43-1748D895211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524234" y="1980505"/>
            <a:ext cx="5851256" cy="3760788"/>
          </a:xfrm>
        </p:spPr>
        <p:txBody>
          <a:bodyPr>
            <a:normAutofit/>
          </a:bodyPr>
          <a:lstStyle/>
          <a:p>
            <a:r>
              <a:rPr lang="en-IN" b="1" dirty="0"/>
              <a:t>Current Limitations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Prototype stage</a:t>
            </a:r>
          </a:p>
          <a:p>
            <a:pPr lvl="1"/>
            <a:r>
              <a:rPr lang="en-IN" dirty="0"/>
              <a:t>Dependency on OpenAI API</a:t>
            </a:r>
          </a:p>
          <a:p>
            <a:r>
              <a:rPr lang="en-IN" b="1" dirty="0"/>
              <a:t>Future Enhancements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Multi-lingual capabilities</a:t>
            </a:r>
          </a:p>
          <a:p>
            <a:pPr lvl="1"/>
            <a:r>
              <a:rPr lang="en-IN" dirty="0"/>
              <a:t>Voice interaction</a:t>
            </a:r>
          </a:p>
          <a:p>
            <a:pPr lvl="1"/>
            <a:r>
              <a:rPr lang="en-IN" dirty="0"/>
              <a:t>Mobile app support</a:t>
            </a:r>
          </a:p>
          <a:p>
            <a:pPr lvl="1"/>
            <a:r>
              <a:rPr lang="en-IN" dirty="0"/>
              <a:t>Persistent memory integration</a:t>
            </a:r>
          </a:p>
        </p:txBody>
      </p:sp>
    </p:spTree>
    <p:extLst>
      <p:ext uri="{BB962C8B-B14F-4D97-AF65-F5344CB8AC3E}">
        <p14:creationId xmlns:p14="http://schemas.microsoft.com/office/powerpoint/2010/main" val="279836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74950847-1B0D-80D6-BC57-8B2805A3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23" y="792479"/>
            <a:ext cx="7964903" cy="73878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05DB8B-9E83-6EAC-3E60-64AA6F338F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765395" y="1932944"/>
            <a:ext cx="6996768" cy="3760788"/>
          </a:xfrm>
        </p:spPr>
        <p:txBody>
          <a:bodyPr/>
          <a:lstStyle/>
          <a:p>
            <a:r>
              <a:rPr lang="en-US" dirty="0"/>
              <a:t>Achieved functional AI Assistant with 3 core features.</a:t>
            </a:r>
          </a:p>
          <a:p>
            <a:r>
              <a:rPr lang="en-US" dirty="0"/>
              <a:t>Highlighted the importance of iterative prompt engineering.</a:t>
            </a:r>
          </a:p>
          <a:p>
            <a:r>
              <a:rPr lang="en-US" dirty="0"/>
              <a:t>Delivered a working prototype with practical applications.</a:t>
            </a:r>
          </a:p>
          <a:p>
            <a:r>
              <a:rPr lang="en-US" dirty="0"/>
              <a:t>Key takeaway: Prompt refinement significantly enhances outputs.</a:t>
            </a:r>
          </a:p>
        </p:txBody>
      </p:sp>
    </p:spTree>
    <p:extLst>
      <p:ext uri="{BB962C8B-B14F-4D97-AF65-F5344CB8AC3E}">
        <p14:creationId xmlns:p14="http://schemas.microsoft.com/office/powerpoint/2010/main" val="4097413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Problem Statement &amp; 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39BB8-5D79-A2B6-F185-1FDB1B1598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4355" y="2443942"/>
            <a:ext cx="8054331" cy="2369114"/>
          </a:xfrm>
        </p:spPr>
        <p:txBody>
          <a:bodyPr tIns="91440" bIns="91440">
            <a:noAutofit/>
          </a:bodyPr>
          <a:lstStyle/>
          <a:p>
            <a:r>
              <a:rPr lang="en-US" sz="2000" dirty="0"/>
              <a:t>Problem: </a:t>
            </a:r>
            <a:r>
              <a:rPr lang="en-US" sz="2000" b="0" dirty="0"/>
              <a:t>Users rely on multiple tools for information, summarization, and creativity.</a:t>
            </a:r>
          </a:p>
          <a:p>
            <a:r>
              <a:rPr lang="en-US" sz="2000" dirty="0"/>
              <a:t>Motivation: </a:t>
            </a:r>
            <a:r>
              <a:rPr lang="en-US" sz="2000" b="0" dirty="0"/>
              <a:t>One integrated assistant improves efficiency, supports learners, and simplifies workflows.</a:t>
            </a:r>
          </a:p>
        </p:txBody>
      </p:sp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0BD36-8F1F-8F37-7C1E-473713E9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7AECFD3-1AE5-4BF3-02BC-B5D66056C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Project 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0DA7C-32D6-0AD1-0ECD-85452703A6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54927" y="2358598"/>
            <a:ext cx="8054331" cy="3115610"/>
          </a:xfrm>
        </p:spPr>
        <p:txBody>
          <a:bodyPr tIns="91440" bIns="9144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Develop three distinct assistant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Create multiple tailored prompt templates.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Implement a user-friendly web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Integrate a feedback mechanism.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Ensure complete documentation and usability.</a:t>
            </a:r>
          </a:p>
        </p:txBody>
      </p:sp>
    </p:spTree>
    <p:extLst>
      <p:ext uri="{BB962C8B-B14F-4D97-AF65-F5344CB8AC3E}">
        <p14:creationId xmlns:p14="http://schemas.microsoft.com/office/powerpoint/2010/main" val="28544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789" y="1115060"/>
            <a:ext cx="10149840" cy="914400"/>
          </a:xfrm>
        </p:spPr>
        <p:txBody>
          <a:bodyPr/>
          <a:lstStyle/>
          <a:p>
            <a:r>
              <a:rPr lang="en-IN" dirty="0"/>
              <a:t>Scope &amp; Requirements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1D5AE8-6921-39C1-E418-851889C6A11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31331" y="3191085"/>
            <a:ext cx="4516056" cy="2344083"/>
          </a:xfrm>
        </p:spPr>
        <p:txBody>
          <a:bodyPr/>
          <a:lstStyle/>
          <a:p>
            <a:r>
              <a:rPr lang="en-IN" b="1" dirty="0"/>
              <a:t>Non-Functional Scope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US" dirty="0"/>
              <a:t>          Simple and responsive interface</a:t>
            </a:r>
          </a:p>
          <a:p>
            <a:pPr marL="0" indent="0">
              <a:buNone/>
            </a:pPr>
            <a:r>
              <a:rPr lang="en-US" dirty="0"/>
              <a:t>          Feedback storage</a:t>
            </a:r>
          </a:p>
          <a:p>
            <a:pPr marL="0" indent="0">
              <a:buNone/>
            </a:pPr>
            <a:r>
              <a:rPr lang="en-US" dirty="0"/>
              <a:t>          Basic API key security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2C86054E-2453-ABF9-DA25-CBF2E3DA59E1}"/>
              </a:ext>
            </a:extLst>
          </p:cNvPr>
          <p:cNvSpPr txBox="1">
            <a:spLocks/>
          </p:cNvSpPr>
          <p:nvPr/>
        </p:nvSpPr>
        <p:spPr>
          <a:xfrm>
            <a:off x="1344613" y="2301069"/>
            <a:ext cx="4751387" cy="234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Functional Scope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US" dirty="0"/>
              <a:t>       Q&amp;A responses</a:t>
            </a:r>
          </a:p>
          <a:p>
            <a:pPr marL="0" indent="0">
              <a:buNone/>
            </a:pPr>
            <a:r>
              <a:rPr lang="en-US" dirty="0"/>
              <a:t>       Text summarization</a:t>
            </a:r>
          </a:p>
          <a:p>
            <a:pPr marL="0" indent="0">
              <a:buNone/>
            </a:pPr>
            <a:r>
              <a:rPr lang="en-US" dirty="0"/>
              <a:t>       Creative text generation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5465-1429-D275-D49E-7909CB0F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1C860-DBA7-1E7E-0DAB-AA0FB426A9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81516" y="2226691"/>
            <a:ext cx="7795133" cy="2954909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User → Web Interface → Flask Backend → OpenAI API → Output → Feedback Storage</a:t>
            </a:r>
          </a:p>
          <a:p>
            <a:r>
              <a:rPr lang="en-IN" dirty="0"/>
              <a:t>Components:</a:t>
            </a:r>
          </a:p>
          <a:p>
            <a:pPr lvl="1"/>
            <a:r>
              <a:rPr lang="en-IN" sz="1800" dirty="0"/>
              <a:t>Frontend: HTML, CSS, JavaScript</a:t>
            </a:r>
          </a:p>
          <a:p>
            <a:pPr lvl="1"/>
            <a:r>
              <a:rPr lang="en-IN" sz="1800" dirty="0"/>
              <a:t>Backend: Flask (Python)</a:t>
            </a:r>
          </a:p>
          <a:p>
            <a:pPr lvl="1"/>
            <a:r>
              <a:rPr lang="en-IN" sz="1800" dirty="0"/>
              <a:t>AI Engine: OpenAI API</a:t>
            </a:r>
          </a:p>
          <a:p>
            <a:pPr lvl="1"/>
            <a:r>
              <a:rPr lang="en-IN" sz="1800" dirty="0"/>
              <a:t>Data Logging: Local JSON/File</a:t>
            </a:r>
          </a:p>
        </p:txBody>
      </p:sp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0458-E094-AADC-C09F-CE096825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CA6F-CAAC-1621-C686-089F02DDA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Technology Stack &amp; Tools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39CF42C1-A6D0-2F7F-B4CB-284EA141F5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07616-BB1F-327C-12E5-5FC27C28BD0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81516" y="2226691"/>
            <a:ext cx="7964903" cy="2698810"/>
          </a:xfrm>
        </p:spPr>
        <p:txBody>
          <a:bodyPr/>
          <a:lstStyle/>
          <a:p>
            <a:endParaRPr lang="en-IN" dirty="0"/>
          </a:p>
          <a:p>
            <a:r>
              <a:rPr lang="en-IN" sz="2000" b="1" dirty="0"/>
              <a:t>Languages</a:t>
            </a:r>
            <a:r>
              <a:rPr lang="en-IN" sz="2000" dirty="0"/>
              <a:t>: Python, HTML, CSS, JavaScript</a:t>
            </a:r>
          </a:p>
          <a:p>
            <a:r>
              <a:rPr lang="en-IN" sz="2000" b="1" dirty="0"/>
              <a:t>Frameworks &amp; Libraries</a:t>
            </a:r>
            <a:r>
              <a:rPr lang="en-IN" sz="2000" dirty="0"/>
              <a:t>: Flask, OpenAI SDK, python-</a:t>
            </a:r>
            <a:r>
              <a:rPr lang="en-IN" sz="2000" dirty="0" err="1"/>
              <a:t>dotenv</a:t>
            </a:r>
            <a:endParaRPr lang="en-IN" sz="2000" dirty="0"/>
          </a:p>
          <a:p>
            <a:r>
              <a:rPr lang="en-US" sz="2000" b="1" dirty="0"/>
              <a:t>Development Tools</a:t>
            </a:r>
            <a:r>
              <a:rPr lang="en-US" sz="2000" dirty="0"/>
              <a:t>: VS Code, GitHub</a:t>
            </a:r>
          </a:p>
          <a:p>
            <a:r>
              <a:rPr lang="en-US" sz="2000" b="1" dirty="0"/>
              <a:t>Environment</a:t>
            </a:r>
            <a:r>
              <a:rPr lang="en-US" sz="2000" dirty="0"/>
              <a:t>: Localhost (with deployment options)</a:t>
            </a:r>
          </a:p>
        </p:txBody>
      </p:sp>
    </p:spTree>
    <p:extLst>
      <p:ext uri="{BB962C8B-B14F-4D97-AF65-F5344CB8AC3E}">
        <p14:creationId xmlns:p14="http://schemas.microsoft.com/office/powerpoint/2010/main" val="285012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C50A-A7E0-30A2-1611-9AD2DA42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3197-1F5A-928D-F62F-249354A16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Core Features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800490DD-3A30-EEDA-4AF0-0B2478834C1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EB74-CA8F-F040-525A-2F6369346FC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81516" y="2477211"/>
            <a:ext cx="7503185" cy="2583304"/>
          </a:xfrm>
        </p:spPr>
        <p:txBody>
          <a:bodyPr>
            <a:normAutofit/>
          </a:bodyPr>
          <a:lstStyle/>
          <a:p>
            <a:r>
              <a:rPr lang="en-US" sz="2000" b="1" dirty="0"/>
              <a:t>Q&amp;A</a:t>
            </a:r>
            <a:r>
              <a:rPr lang="en-US" sz="2000" dirty="0"/>
              <a:t>: Provides concise, factual answers.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Summarization</a:t>
            </a:r>
            <a:r>
              <a:rPr lang="en-US" sz="2000" dirty="0"/>
              <a:t>: Generates both short and extended summaries.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Creative Writing</a:t>
            </a:r>
            <a:r>
              <a:rPr lang="en-US" sz="2000" dirty="0"/>
              <a:t>: Produces stories, poems, and ideas.</a:t>
            </a:r>
          </a:p>
        </p:txBody>
      </p:sp>
    </p:spTree>
    <p:extLst>
      <p:ext uri="{BB962C8B-B14F-4D97-AF65-F5344CB8AC3E}">
        <p14:creationId xmlns:p14="http://schemas.microsoft.com/office/powerpoint/2010/main" val="192331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53AD-7880-077C-6DE2-9C144196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F699-D3A0-F257-1737-5D93A1306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IN" dirty="0"/>
              <a:t>Example Prompts</a:t>
            </a:r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EDE1F194-84E1-6F89-1885-4C14FF754D5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5B8C9-2CE9-E233-1D30-346243FC91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81516" y="2263355"/>
            <a:ext cx="7964903" cy="3021715"/>
          </a:xfrm>
        </p:spPr>
        <p:txBody>
          <a:bodyPr>
            <a:normAutofit/>
          </a:bodyPr>
          <a:lstStyle/>
          <a:p>
            <a:r>
              <a:rPr lang="en-US" sz="2000" b="1" dirty="0"/>
              <a:t>Q&amp;A</a:t>
            </a:r>
            <a:r>
              <a:rPr lang="en-US" sz="2000" dirty="0"/>
              <a:t>: “What is the capital of France?” / “List three facts about Paris.”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Summarization</a:t>
            </a:r>
            <a:r>
              <a:rPr lang="en-US" sz="2000" dirty="0"/>
              <a:t>: “Summarize this in 2 sentences: [TEXT]” / “Extract main points.”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Creative Writing</a:t>
            </a:r>
            <a:r>
              <a:rPr lang="en-US" sz="2000" dirty="0"/>
              <a:t>: “Write a short poem about rain.” / “Outline a sci-fi story on time travel.”</a:t>
            </a:r>
          </a:p>
        </p:txBody>
      </p:sp>
    </p:spTree>
    <p:extLst>
      <p:ext uri="{BB962C8B-B14F-4D97-AF65-F5344CB8AC3E}">
        <p14:creationId xmlns:p14="http://schemas.microsoft.com/office/powerpoint/2010/main" val="2360540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97</TotalTime>
  <Words>869</Words>
  <Application>Microsoft Office PowerPoint</Application>
  <PresentationFormat>Widescreen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Century Gothic (body)</vt:lpstr>
      <vt:lpstr>Custom</vt:lpstr>
      <vt:lpstr>AI-Assistant Development Project (prompt Engineering &amp; Web Assistant) (MAJOR PROJECT)  Presented by: Samriddhi Kathane</vt:lpstr>
      <vt:lpstr>Project Overview</vt:lpstr>
      <vt:lpstr>Problem Statement &amp; Motivation</vt:lpstr>
      <vt:lpstr>Project Objectives</vt:lpstr>
      <vt:lpstr>Scope &amp; Requirements</vt:lpstr>
      <vt:lpstr>System Architecture</vt:lpstr>
      <vt:lpstr>Technology Stack &amp; Tools</vt:lpstr>
      <vt:lpstr>Core Features</vt:lpstr>
      <vt:lpstr>Example Prompts</vt:lpstr>
      <vt:lpstr>User Interface</vt:lpstr>
      <vt:lpstr>User Interface (continued)</vt:lpstr>
      <vt:lpstr>User Interface (continued)</vt:lpstr>
      <vt:lpstr>Implementation Details</vt:lpstr>
      <vt:lpstr>Setup &amp; Running the Project</vt:lpstr>
      <vt:lpstr>Setup &amp; Running the Project (continued)</vt:lpstr>
      <vt:lpstr>User Manual (End-User Guide)</vt:lpstr>
      <vt:lpstr>User Manual (End-User Guide) (continued)</vt:lpstr>
      <vt:lpstr>Testing &amp; Evaluation</vt:lpstr>
      <vt:lpstr>Challenges &amp; Solutions</vt:lpstr>
      <vt:lpstr>Limitations &amp; 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SAMRIDDHI KATHANE</dc:creator>
  <cp:lastModifiedBy>SAMRIDDHI KATHANE</cp:lastModifiedBy>
  <cp:revision>1</cp:revision>
  <dcterms:created xsi:type="dcterms:W3CDTF">2025-08-28T18:25:36Z</dcterms:created>
  <dcterms:modified xsi:type="dcterms:W3CDTF">2025-08-29T19:27:42Z</dcterms:modified>
</cp:coreProperties>
</file>